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9" r:id="rId2"/>
    <p:sldId id="263" r:id="rId3"/>
    <p:sldId id="330" r:id="rId4"/>
    <p:sldId id="332" r:id="rId5"/>
    <p:sldId id="337" r:id="rId6"/>
    <p:sldId id="338" r:id="rId7"/>
    <p:sldId id="339" r:id="rId8"/>
    <p:sldId id="341" r:id="rId9"/>
    <p:sldId id="340" r:id="rId10"/>
    <p:sldId id="343" r:id="rId11"/>
    <p:sldId id="344" r:id="rId12"/>
    <p:sldId id="336" r:id="rId13"/>
    <p:sldId id="347" r:id="rId14"/>
    <p:sldId id="346" r:id="rId15"/>
    <p:sldId id="349" r:id="rId16"/>
    <p:sldId id="345" r:id="rId17"/>
    <p:sldId id="350" r:id="rId18"/>
    <p:sldId id="351" r:id="rId19"/>
    <p:sldId id="311" r:id="rId20"/>
    <p:sldId id="314" r:id="rId21"/>
    <p:sldId id="315" r:id="rId22"/>
    <p:sldId id="316" r:id="rId23"/>
    <p:sldId id="317" r:id="rId24"/>
    <p:sldId id="318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532"/>
    <a:srgbClr val="8AC6D1"/>
    <a:srgbClr val="204051"/>
    <a:srgbClr val="FFB367"/>
    <a:srgbClr val="FA9191"/>
    <a:srgbClr val="FAEEE7"/>
    <a:srgbClr val="D1EAA3"/>
    <a:srgbClr val="F6EEDF"/>
    <a:srgbClr val="D78E48"/>
    <a:srgbClr val="FF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092"/>
    <p:restoredTop sz="96035"/>
  </p:normalViewPr>
  <p:slideViewPr>
    <p:cSldViewPr snapToGrid="0" snapToObjects="1">
      <p:cViewPr>
        <p:scale>
          <a:sx n="52" d="100"/>
          <a:sy n="52" d="100"/>
        </p:scale>
        <p:origin x="568" y="1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F30E9-684B-2246-8087-60E75A251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4660A5B-DC62-894D-9882-D3C9EDD4B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64B285-9758-BD4B-A29F-8426F8837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EE9A39-99E3-4E4F-9237-5BC0352FA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6A7EA2-FD88-6D4C-8FC4-83C0E2E00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507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DE8939-827F-AB47-B1B2-55B55505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050C1B4-81E4-E147-8318-3C1050C63C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0E0175-4A1B-BD4B-8AAC-929049FA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64530C-80C5-BC4B-B938-0D8AABD97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2931DF-EB33-6B4C-8045-0716D115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62844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FF4F73E-2B56-7F42-A3AF-3889C6965A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7A2BF01-0AB4-E443-8699-F187AB3AB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2034064-95EF-9447-A719-95B9D01A1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352137A-A64E-7745-B4BB-BF7169374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91F4235-B0BF-D14F-B686-90EFB155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4300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6B4D21-1BB3-5741-977B-B15FB9AA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2F0CE3-1D6E-6440-938E-21D8F0F13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ADCA92-7E33-5940-B686-FAA97AA4E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8F92A3D-F14A-0C48-BE0B-84C23656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AD466A-EAFA-2B40-BD4F-E0FF8A13A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884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D93519-23DB-B043-A863-1ADB161B5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99A7DD-F706-C447-B89D-77E5DA33C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9E4637-E9BD-5D48-B055-B2012D0DB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01A1BE0-1FD7-1441-8C95-D008F4E56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46B296-B34C-EA4A-BD9F-07EB7A78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05215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FD1D7B-5E3B-234F-BCCC-695FB4950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48633B-2C6E-4B47-8498-26A15F8EA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35431C0-772C-9243-B6F9-F5809D82A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E9EB3A2-377B-2C43-AA76-7D3B012B4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0775310-F78F-4249-AF2D-0A00E963B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DB4A5A9-B465-B14D-B8B1-75D95DB0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3197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364753-E9E2-BE46-B9D1-AD2F6F715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0A77084-AB56-2943-A8FC-CEB1C40CC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D074C8D-FAF5-A74E-BC80-029D7FC4C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46E44A8-E967-2940-8E58-35F355180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292F3E3-E217-4B40-AE62-4F105AC7A5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CF0870C-7522-6142-BFF2-B45629F8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2020/6/24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D6152C9-C11B-D74E-9F1B-00686A54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D0336E4-C02D-4F4B-AF1B-657563CB7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529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1298E3-CE8A-8D4E-80C4-7EA33487E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3395B5B-D22D-6F46-B87E-F2C9F1A19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30C6A85-77DD-364E-B734-C41F6495D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F6115AB-AD0C-E143-BA1C-5324ED07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5695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EA2874-5A66-3B47-88C8-9A79142AF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2020/6/24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691D71B-93CC-0E45-8F5B-F3E215ED8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84126C-88CB-B744-A904-3D48154D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3640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2E48D3-F975-A44F-8D02-5FD941C60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E3372E-F3DB-AC44-9F4E-B8F912404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3C002F-DC17-5F45-A539-01C1AA8D3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AE0523-D397-7D47-B460-C84A5A55C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1C1947-6903-9049-9638-91FF45D37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8D4740D-3ECD-B942-8C89-01864F453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8312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874EF8-BB68-6E49-A8DD-607611F6B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116A544-3C14-4B42-9472-1891E440D8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2D45768-CB6A-604E-8110-097DAE8FD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BDFBF1A-6D91-CD45-807E-F84C832F7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8408-0DB8-A944-A6A1-E2AD9473E711}" type="datetimeFigureOut">
              <a:rPr kumimoji="1" lang="zh-TW" altLang="en-US" smtClean="0"/>
              <a:t>2020/6/24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531BD82-408E-AE4B-9ACE-73ED7162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6E684C0-1344-AE48-9393-F338FE33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8085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A6D948E-5D4C-754D-AB49-52F9D748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DC076E8-7891-5D4B-B801-B70AEE549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28193-1DC4-4F42-BA4F-250AE669FC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48408-0DB8-A944-A6A1-E2AD9473E711}" type="datetimeFigureOut">
              <a:rPr kumimoji="1" lang="zh-TW" altLang="en-US" smtClean="0"/>
              <a:t>2020/6/24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804DDA-D7D3-8A42-85B6-3D8DCCE14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DB42BB-CB73-D449-B57F-B1E8C9A2F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93684-2C88-F946-9AE7-5E88071E80E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8112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jp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148441" y="1358900"/>
            <a:ext cx="5507222" cy="5348133"/>
            <a:chOff x="3084083" y="306528"/>
            <a:chExt cx="6257925" cy="6077151"/>
          </a:xfrm>
          <a:effectLst>
            <a:outerShdw blurRad="190500" dir="18900000" sy="23000" kx="-1200000" algn="bl" rotWithShape="0">
              <a:prstClr val="black">
                <a:alpha val="20000"/>
              </a:prstClr>
            </a:outerShdw>
          </a:effectLst>
          <a:scene3d>
            <a:camera prst="isometricOffAxis2Top">
              <a:rot lat="18250380" lon="2755355" rev="18521926"/>
            </a:camera>
            <a:lightRig rig="glow" dir="t"/>
          </a:scene3d>
        </p:grpSpPr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3084083" y="326604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  <a:sp3d>
              <a:bevelB h="47625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auto">
            <a:xfrm>
              <a:off x="3331733" y="30652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  <a:sp3d>
              <a:bevelB h="47625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6"/>
            <p:cNvSpPr>
              <a:spLocks/>
            </p:cNvSpPr>
            <p:nvPr/>
          </p:nvSpPr>
          <p:spPr bwMode="auto">
            <a:xfrm>
              <a:off x="3143794" y="36367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pattFill prst="divot">
              <a:fgClr>
                <a:srgbClr val="F4B456"/>
              </a:fgClr>
              <a:bgClr>
                <a:srgbClr val="F6C37A"/>
              </a:bgClr>
            </a:pattFill>
            <a:ln w="0">
              <a:noFill/>
              <a:prstDash val="solid"/>
              <a:round/>
              <a:headEnd/>
              <a:tailEnd/>
            </a:ln>
            <a:sp3d>
              <a:bevelB h="47625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67" name="TextBox 366"/>
          <p:cNvSpPr txBox="1"/>
          <p:nvPr/>
        </p:nvSpPr>
        <p:spPr>
          <a:xfrm>
            <a:off x="6541839" y="1237374"/>
            <a:ext cx="49158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b="1" i="1" dirty="0">
                <a:solidFill>
                  <a:srgbClr val="694107"/>
                </a:solidFill>
                <a:cs typeface="Aharoni" panose="02010803020104030203" pitchFamily="2" charset="-79"/>
              </a:rPr>
              <a:t>ANDROID </a:t>
            </a:r>
          </a:p>
          <a:p>
            <a:pPr algn="r"/>
            <a:r>
              <a:rPr lang="en-US" altLang="ko-KR" sz="4400" b="1" i="1" dirty="0">
                <a:solidFill>
                  <a:srgbClr val="694107"/>
                </a:solidFill>
                <a:cs typeface="Aharoni" panose="02010803020104030203" pitchFamily="2" charset="-79"/>
              </a:rPr>
              <a:t>FINAL PROJECT</a:t>
            </a:r>
            <a:endParaRPr lang="ko-KR" altLang="en-US" sz="4400" b="1" i="1" dirty="0">
              <a:solidFill>
                <a:srgbClr val="694107"/>
              </a:solidFill>
              <a:cs typeface="Aharoni" panose="02010803020104030203" pitchFamily="2" charset="-79"/>
            </a:endParaRPr>
          </a:p>
        </p:txBody>
      </p:sp>
      <p:grpSp>
        <p:nvGrpSpPr>
          <p:cNvPr id="33" name="그룹 32"/>
          <p:cNvGrpSpPr/>
          <p:nvPr/>
        </p:nvGrpSpPr>
        <p:grpSpPr>
          <a:xfrm rot="454883">
            <a:off x="1588226" y="1062015"/>
            <a:ext cx="4674583" cy="4539547"/>
            <a:chOff x="3084083" y="306528"/>
            <a:chExt cx="6257925" cy="6077151"/>
          </a:xfrm>
          <a:effectLst/>
        </p:grpSpPr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3084083" y="326604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6"/>
            <p:cNvSpPr>
              <a:spLocks/>
            </p:cNvSpPr>
            <p:nvPr/>
          </p:nvSpPr>
          <p:spPr bwMode="auto">
            <a:xfrm>
              <a:off x="3331733" y="30652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6"/>
            <p:cNvSpPr>
              <a:spLocks/>
            </p:cNvSpPr>
            <p:nvPr/>
          </p:nvSpPr>
          <p:spPr bwMode="auto">
            <a:xfrm>
              <a:off x="3143794" y="36367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pattFill prst="divot">
              <a:fgClr>
                <a:srgbClr val="F4B456"/>
              </a:fgClr>
              <a:bgClr>
                <a:srgbClr val="F6C37A"/>
              </a:bgClr>
            </a:patt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66" name="그룹 365"/>
          <p:cNvGrpSpPr/>
          <p:nvPr/>
        </p:nvGrpSpPr>
        <p:grpSpPr>
          <a:xfrm>
            <a:off x="1086275" y="1359378"/>
            <a:ext cx="4674583" cy="4539547"/>
            <a:chOff x="3084083" y="306528"/>
            <a:chExt cx="6257925" cy="6077151"/>
          </a:xfrm>
          <a:effectLst/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3084083" y="326604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331733" y="30652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A8690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143794" y="363678"/>
              <a:ext cx="6010275" cy="6020001"/>
            </a:xfrm>
            <a:custGeom>
              <a:avLst/>
              <a:gdLst>
                <a:gd name="T0" fmla="*/ 1909 w 3708"/>
                <a:gd name="T1" fmla="*/ 0 h 3715"/>
                <a:gd name="T2" fmla="*/ 2025 w 3708"/>
                <a:gd name="T3" fmla="*/ 5 h 3715"/>
                <a:gd name="T4" fmla="*/ 2149 w 3708"/>
                <a:gd name="T5" fmla="*/ 15 h 3715"/>
                <a:gd name="T6" fmla="*/ 2279 w 3708"/>
                <a:gd name="T7" fmla="*/ 30 h 3715"/>
                <a:gd name="T8" fmla="*/ 2413 w 3708"/>
                <a:gd name="T9" fmla="*/ 51 h 3715"/>
                <a:gd name="T10" fmla="*/ 2551 w 3708"/>
                <a:gd name="T11" fmla="*/ 79 h 3715"/>
                <a:gd name="T12" fmla="*/ 2687 w 3708"/>
                <a:gd name="T13" fmla="*/ 113 h 3715"/>
                <a:gd name="T14" fmla="*/ 2824 w 3708"/>
                <a:gd name="T15" fmla="*/ 155 h 3715"/>
                <a:gd name="T16" fmla="*/ 2956 w 3708"/>
                <a:gd name="T17" fmla="*/ 206 h 3715"/>
                <a:gd name="T18" fmla="*/ 3084 w 3708"/>
                <a:gd name="T19" fmla="*/ 264 h 3715"/>
                <a:gd name="T20" fmla="*/ 3206 w 3708"/>
                <a:gd name="T21" fmla="*/ 330 h 3715"/>
                <a:gd name="T22" fmla="*/ 3317 w 3708"/>
                <a:gd name="T23" fmla="*/ 407 h 3715"/>
                <a:gd name="T24" fmla="*/ 3419 w 3708"/>
                <a:gd name="T25" fmla="*/ 493 h 3715"/>
                <a:gd name="T26" fmla="*/ 3508 w 3708"/>
                <a:gd name="T27" fmla="*/ 589 h 3715"/>
                <a:gd name="T28" fmla="*/ 3584 w 3708"/>
                <a:gd name="T29" fmla="*/ 696 h 3715"/>
                <a:gd name="T30" fmla="*/ 3642 w 3708"/>
                <a:gd name="T31" fmla="*/ 814 h 3715"/>
                <a:gd name="T32" fmla="*/ 3684 w 3708"/>
                <a:gd name="T33" fmla="*/ 943 h 3715"/>
                <a:gd name="T34" fmla="*/ 3706 w 3708"/>
                <a:gd name="T35" fmla="*/ 1086 h 3715"/>
                <a:gd name="T36" fmla="*/ 3706 w 3708"/>
                <a:gd name="T37" fmla="*/ 1214 h 3715"/>
                <a:gd name="T38" fmla="*/ 3684 w 3708"/>
                <a:gd name="T39" fmla="*/ 1320 h 3715"/>
                <a:gd name="T40" fmla="*/ 3645 w 3708"/>
                <a:gd name="T41" fmla="*/ 1426 h 3715"/>
                <a:gd name="T42" fmla="*/ 3587 w 3708"/>
                <a:gd name="T43" fmla="*/ 1526 h 3715"/>
                <a:gd name="T44" fmla="*/ 3516 w 3708"/>
                <a:gd name="T45" fmla="*/ 1612 h 3715"/>
                <a:gd name="T46" fmla="*/ 3476 w 3708"/>
                <a:gd name="T47" fmla="*/ 3367 h 3715"/>
                <a:gd name="T48" fmla="*/ 3464 w 3708"/>
                <a:gd name="T49" fmla="*/ 3460 h 3715"/>
                <a:gd name="T50" fmla="*/ 3429 w 3708"/>
                <a:gd name="T51" fmla="*/ 3542 h 3715"/>
                <a:gd name="T52" fmla="*/ 3375 w 3708"/>
                <a:gd name="T53" fmla="*/ 3613 h 3715"/>
                <a:gd name="T54" fmla="*/ 3304 w 3708"/>
                <a:gd name="T55" fmla="*/ 3668 h 3715"/>
                <a:gd name="T56" fmla="*/ 3221 w 3708"/>
                <a:gd name="T57" fmla="*/ 3703 h 3715"/>
                <a:gd name="T58" fmla="*/ 3129 w 3708"/>
                <a:gd name="T59" fmla="*/ 3715 h 3715"/>
                <a:gd name="T60" fmla="*/ 533 w 3708"/>
                <a:gd name="T61" fmla="*/ 3712 h 3715"/>
                <a:gd name="T62" fmla="*/ 443 w 3708"/>
                <a:gd name="T63" fmla="*/ 3688 h 3715"/>
                <a:gd name="T64" fmla="*/ 367 w 3708"/>
                <a:gd name="T65" fmla="*/ 3643 h 3715"/>
                <a:gd name="T66" fmla="*/ 305 w 3708"/>
                <a:gd name="T67" fmla="*/ 3579 h 3715"/>
                <a:gd name="T68" fmla="*/ 259 w 3708"/>
                <a:gd name="T69" fmla="*/ 3503 h 3715"/>
                <a:gd name="T70" fmla="*/ 235 w 3708"/>
                <a:gd name="T71" fmla="*/ 3414 h 3715"/>
                <a:gd name="T72" fmla="*/ 231 w 3708"/>
                <a:gd name="T73" fmla="*/ 1649 h 3715"/>
                <a:gd name="T74" fmla="*/ 155 w 3708"/>
                <a:gd name="T75" fmla="*/ 1571 h 3715"/>
                <a:gd name="T76" fmla="*/ 90 w 3708"/>
                <a:gd name="T77" fmla="*/ 1477 h 3715"/>
                <a:gd name="T78" fmla="*/ 42 w 3708"/>
                <a:gd name="T79" fmla="*/ 1374 h 3715"/>
                <a:gd name="T80" fmla="*/ 11 w 3708"/>
                <a:gd name="T81" fmla="*/ 1267 h 3715"/>
                <a:gd name="T82" fmla="*/ 0 w 3708"/>
                <a:gd name="T83" fmla="*/ 1160 h 3715"/>
                <a:gd name="T84" fmla="*/ 11 w 3708"/>
                <a:gd name="T85" fmla="*/ 1013 h 3715"/>
                <a:gd name="T86" fmla="*/ 43 w 3708"/>
                <a:gd name="T87" fmla="*/ 878 h 3715"/>
                <a:gd name="T88" fmla="*/ 92 w 3708"/>
                <a:gd name="T89" fmla="*/ 753 h 3715"/>
                <a:gd name="T90" fmla="*/ 160 w 3708"/>
                <a:gd name="T91" fmla="*/ 641 h 3715"/>
                <a:gd name="T92" fmla="*/ 243 w 3708"/>
                <a:gd name="T93" fmla="*/ 540 h 3715"/>
                <a:gd name="T94" fmla="*/ 339 w 3708"/>
                <a:gd name="T95" fmla="*/ 449 h 3715"/>
                <a:gd name="T96" fmla="*/ 446 w 3708"/>
                <a:gd name="T97" fmla="*/ 368 h 3715"/>
                <a:gd name="T98" fmla="*/ 562 w 3708"/>
                <a:gd name="T99" fmla="*/ 296 h 3715"/>
                <a:gd name="T100" fmla="*/ 687 w 3708"/>
                <a:gd name="T101" fmla="*/ 233 h 3715"/>
                <a:gd name="T102" fmla="*/ 817 w 3708"/>
                <a:gd name="T103" fmla="*/ 180 h 3715"/>
                <a:gd name="T104" fmla="*/ 953 w 3708"/>
                <a:gd name="T105" fmla="*/ 134 h 3715"/>
                <a:gd name="T106" fmla="*/ 1089 w 3708"/>
                <a:gd name="T107" fmla="*/ 95 h 3715"/>
                <a:gd name="T108" fmla="*/ 1226 w 3708"/>
                <a:gd name="T109" fmla="*/ 65 h 3715"/>
                <a:gd name="T110" fmla="*/ 1362 w 3708"/>
                <a:gd name="T111" fmla="*/ 40 h 3715"/>
                <a:gd name="T112" fmla="*/ 1494 w 3708"/>
                <a:gd name="T113" fmla="*/ 22 h 3715"/>
                <a:gd name="T114" fmla="*/ 1622 w 3708"/>
                <a:gd name="T115" fmla="*/ 9 h 3715"/>
                <a:gd name="T116" fmla="*/ 1743 w 3708"/>
                <a:gd name="T117" fmla="*/ 2 h 3715"/>
                <a:gd name="T118" fmla="*/ 1853 w 3708"/>
                <a:gd name="T119" fmla="*/ 0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08" h="3715">
                  <a:moveTo>
                    <a:pt x="1853" y="0"/>
                  </a:moveTo>
                  <a:lnTo>
                    <a:pt x="1909" y="0"/>
                  </a:lnTo>
                  <a:lnTo>
                    <a:pt x="1966" y="2"/>
                  </a:lnTo>
                  <a:lnTo>
                    <a:pt x="2025" y="5"/>
                  </a:lnTo>
                  <a:lnTo>
                    <a:pt x="2086" y="9"/>
                  </a:lnTo>
                  <a:lnTo>
                    <a:pt x="2149" y="15"/>
                  </a:lnTo>
                  <a:lnTo>
                    <a:pt x="2213" y="22"/>
                  </a:lnTo>
                  <a:lnTo>
                    <a:pt x="2279" y="30"/>
                  </a:lnTo>
                  <a:lnTo>
                    <a:pt x="2347" y="40"/>
                  </a:lnTo>
                  <a:lnTo>
                    <a:pt x="2413" y="51"/>
                  </a:lnTo>
                  <a:lnTo>
                    <a:pt x="2482" y="65"/>
                  </a:lnTo>
                  <a:lnTo>
                    <a:pt x="2551" y="79"/>
                  </a:lnTo>
                  <a:lnTo>
                    <a:pt x="2619" y="95"/>
                  </a:lnTo>
                  <a:lnTo>
                    <a:pt x="2687" y="113"/>
                  </a:lnTo>
                  <a:lnTo>
                    <a:pt x="2756" y="134"/>
                  </a:lnTo>
                  <a:lnTo>
                    <a:pt x="2824" y="155"/>
                  </a:lnTo>
                  <a:lnTo>
                    <a:pt x="2891" y="180"/>
                  </a:lnTo>
                  <a:lnTo>
                    <a:pt x="2956" y="206"/>
                  </a:lnTo>
                  <a:lnTo>
                    <a:pt x="3022" y="233"/>
                  </a:lnTo>
                  <a:lnTo>
                    <a:pt x="3084" y="264"/>
                  </a:lnTo>
                  <a:lnTo>
                    <a:pt x="3146" y="296"/>
                  </a:lnTo>
                  <a:lnTo>
                    <a:pt x="3206" y="330"/>
                  </a:lnTo>
                  <a:lnTo>
                    <a:pt x="3262" y="368"/>
                  </a:lnTo>
                  <a:lnTo>
                    <a:pt x="3317" y="407"/>
                  </a:lnTo>
                  <a:lnTo>
                    <a:pt x="3369" y="449"/>
                  </a:lnTo>
                  <a:lnTo>
                    <a:pt x="3419" y="493"/>
                  </a:lnTo>
                  <a:lnTo>
                    <a:pt x="3465" y="540"/>
                  </a:lnTo>
                  <a:lnTo>
                    <a:pt x="3508" y="589"/>
                  </a:lnTo>
                  <a:lnTo>
                    <a:pt x="3548" y="641"/>
                  </a:lnTo>
                  <a:lnTo>
                    <a:pt x="3584" y="696"/>
                  </a:lnTo>
                  <a:lnTo>
                    <a:pt x="3615" y="753"/>
                  </a:lnTo>
                  <a:lnTo>
                    <a:pt x="3642" y="814"/>
                  </a:lnTo>
                  <a:lnTo>
                    <a:pt x="3666" y="878"/>
                  </a:lnTo>
                  <a:lnTo>
                    <a:pt x="3684" y="943"/>
                  </a:lnTo>
                  <a:lnTo>
                    <a:pt x="3698" y="1013"/>
                  </a:lnTo>
                  <a:lnTo>
                    <a:pt x="3706" y="1086"/>
                  </a:lnTo>
                  <a:lnTo>
                    <a:pt x="3708" y="1160"/>
                  </a:lnTo>
                  <a:lnTo>
                    <a:pt x="3706" y="1214"/>
                  </a:lnTo>
                  <a:lnTo>
                    <a:pt x="3698" y="1267"/>
                  </a:lnTo>
                  <a:lnTo>
                    <a:pt x="3684" y="1320"/>
                  </a:lnTo>
                  <a:lnTo>
                    <a:pt x="3666" y="1374"/>
                  </a:lnTo>
                  <a:lnTo>
                    <a:pt x="3645" y="1426"/>
                  </a:lnTo>
                  <a:lnTo>
                    <a:pt x="3618" y="1477"/>
                  </a:lnTo>
                  <a:lnTo>
                    <a:pt x="3587" y="1526"/>
                  </a:lnTo>
                  <a:lnTo>
                    <a:pt x="3553" y="1571"/>
                  </a:lnTo>
                  <a:lnTo>
                    <a:pt x="3516" y="1612"/>
                  </a:lnTo>
                  <a:lnTo>
                    <a:pt x="3476" y="1649"/>
                  </a:lnTo>
                  <a:lnTo>
                    <a:pt x="3476" y="3367"/>
                  </a:lnTo>
                  <a:lnTo>
                    <a:pt x="3473" y="3414"/>
                  </a:lnTo>
                  <a:lnTo>
                    <a:pt x="3464" y="3460"/>
                  </a:lnTo>
                  <a:lnTo>
                    <a:pt x="3449" y="3503"/>
                  </a:lnTo>
                  <a:lnTo>
                    <a:pt x="3429" y="3542"/>
                  </a:lnTo>
                  <a:lnTo>
                    <a:pt x="3404" y="3579"/>
                  </a:lnTo>
                  <a:lnTo>
                    <a:pt x="3375" y="3613"/>
                  </a:lnTo>
                  <a:lnTo>
                    <a:pt x="3341" y="3643"/>
                  </a:lnTo>
                  <a:lnTo>
                    <a:pt x="3304" y="3668"/>
                  </a:lnTo>
                  <a:lnTo>
                    <a:pt x="3264" y="3688"/>
                  </a:lnTo>
                  <a:lnTo>
                    <a:pt x="3221" y="3703"/>
                  </a:lnTo>
                  <a:lnTo>
                    <a:pt x="3176" y="3712"/>
                  </a:lnTo>
                  <a:lnTo>
                    <a:pt x="3129" y="3715"/>
                  </a:lnTo>
                  <a:lnTo>
                    <a:pt x="579" y="3715"/>
                  </a:lnTo>
                  <a:lnTo>
                    <a:pt x="533" y="3712"/>
                  </a:lnTo>
                  <a:lnTo>
                    <a:pt x="486" y="3703"/>
                  </a:lnTo>
                  <a:lnTo>
                    <a:pt x="443" y="3688"/>
                  </a:lnTo>
                  <a:lnTo>
                    <a:pt x="404" y="3668"/>
                  </a:lnTo>
                  <a:lnTo>
                    <a:pt x="367" y="3643"/>
                  </a:lnTo>
                  <a:lnTo>
                    <a:pt x="334" y="3613"/>
                  </a:lnTo>
                  <a:lnTo>
                    <a:pt x="305" y="3579"/>
                  </a:lnTo>
                  <a:lnTo>
                    <a:pt x="279" y="3542"/>
                  </a:lnTo>
                  <a:lnTo>
                    <a:pt x="259" y="3503"/>
                  </a:lnTo>
                  <a:lnTo>
                    <a:pt x="244" y="3460"/>
                  </a:lnTo>
                  <a:lnTo>
                    <a:pt x="235" y="3414"/>
                  </a:lnTo>
                  <a:lnTo>
                    <a:pt x="231" y="3367"/>
                  </a:lnTo>
                  <a:lnTo>
                    <a:pt x="231" y="1649"/>
                  </a:lnTo>
                  <a:lnTo>
                    <a:pt x="192" y="1612"/>
                  </a:lnTo>
                  <a:lnTo>
                    <a:pt x="155" y="1571"/>
                  </a:lnTo>
                  <a:lnTo>
                    <a:pt x="121" y="1526"/>
                  </a:lnTo>
                  <a:lnTo>
                    <a:pt x="90" y="1477"/>
                  </a:lnTo>
                  <a:lnTo>
                    <a:pt x="64" y="1426"/>
                  </a:lnTo>
                  <a:lnTo>
                    <a:pt x="42" y="1374"/>
                  </a:lnTo>
                  <a:lnTo>
                    <a:pt x="24" y="1320"/>
                  </a:lnTo>
                  <a:lnTo>
                    <a:pt x="11" y="1267"/>
                  </a:lnTo>
                  <a:lnTo>
                    <a:pt x="3" y="1214"/>
                  </a:lnTo>
                  <a:lnTo>
                    <a:pt x="0" y="1160"/>
                  </a:lnTo>
                  <a:lnTo>
                    <a:pt x="3" y="1086"/>
                  </a:lnTo>
                  <a:lnTo>
                    <a:pt x="11" y="1013"/>
                  </a:lnTo>
                  <a:lnTo>
                    <a:pt x="25" y="943"/>
                  </a:lnTo>
                  <a:lnTo>
                    <a:pt x="43" y="878"/>
                  </a:lnTo>
                  <a:lnTo>
                    <a:pt x="65" y="814"/>
                  </a:lnTo>
                  <a:lnTo>
                    <a:pt x="92" y="753"/>
                  </a:lnTo>
                  <a:lnTo>
                    <a:pt x="124" y="696"/>
                  </a:lnTo>
                  <a:lnTo>
                    <a:pt x="160" y="641"/>
                  </a:lnTo>
                  <a:lnTo>
                    <a:pt x="200" y="589"/>
                  </a:lnTo>
                  <a:lnTo>
                    <a:pt x="243" y="540"/>
                  </a:lnTo>
                  <a:lnTo>
                    <a:pt x="289" y="493"/>
                  </a:lnTo>
                  <a:lnTo>
                    <a:pt x="339" y="449"/>
                  </a:lnTo>
                  <a:lnTo>
                    <a:pt x="390" y="407"/>
                  </a:lnTo>
                  <a:lnTo>
                    <a:pt x="446" y="368"/>
                  </a:lnTo>
                  <a:lnTo>
                    <a:pt x="503" y="330"/>
                  </a:lnTo>
                  <a:lnTo>
                    <a:pt x="562" y="296"/>
                  </a:lnTo>
                  <a:lnTo>
                    <a:pt x="624" y="264"/>
                  </a:lnTo>
                  <a:lnTo>
                    <a:pt x="687" y="233"/>
                  </a:lnTo>
                  <a:lnTo>
                    <a:pt x="752" y="206"/>
                  </a:lnTo>
                  <a:lnTo>
                    <a:pt x="817" y="180"/>
                  </a:lnTo>
                  <a:lnTo>
                    <a:pt x="885" y="155"/>
                  </a:lnTo>
                  <a:lnTo>
                    <a:pt x="953" y="134"/>
                  </a:lnTo>
                  <a:lnTo>
                    <a:pt x="1020" y="113"/>
                  </a:lnTo>
                  <a:lnTo>
                    <a:pt x="1089" y="95"/>
                  </a:lnTo>
                  <a:lnTo>
                    <a:pt x="1158" y="79"/>
                  </a:lnTo>
                  <a:lnTo>
                    <a:pt x="1226" y="65"/>
                  </a:lnTo>
                  <a:lnTo>
                    <a:pt x="1295" y="51"/>
                  </a:lnTo>
                  <a:lnTo>
                    <a:pt x="1362" y="40"/>
                  </a:lnTo>
                  <a:lnTo>
                    <a:pt x="1429" y="30"/>
                  </a:lnTo>
                  <a:lnTo>
                    <a:pt x="1494" y="22"/>
                  </a:lnTo>
                  <a:lnTo>
                    <a:pt x="1559" y="15"/>
                  </a:lnTo>
                  <a:lnTo>
                    <a:pt x="1622" y="9"/>
                  </a:lnTo>
                  <a:lnTo>
                    <a:pt x="1683" y="5"/>
                  </a:lnTo>
                  <a:lnTo>
                    <a:pt x="1743" y="2"/>
                  </a:lnTo>
                  <a:lnTo>
                    <a:pt x="1799" y="0"/>
                  </a:lnTo>
                  <a:lnTo>
                    <a:pt x="1853" y="0"/>
                  </a:lnTo>
                  <a:close/>
                </a:path>
              </a:pathLst>
            </a:custGeom>
            <a:pattFill prst="divot">
              <a:fgClr>
                <a:srgbClr val="F4B456"/>
              </a:fgClr>
              <a:bgClr>
                <a:srgbClr val="F6C37A"/>
              </a:bgClr>
            </a:patt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71" name="Group 21"/>
          <p:cNvGrpSpPr>
            <a:grpSpLocks noChangeAspect="1"/>
          </p:cNvGrpSpPr>
          <p:nvPr/>
        </p:nvGrpSpPr>
        <p:grpSpPr bwMode="auto">
          <a:xfrm>
            <a:off x="1728834" y="1667102"/>
            <a:ext cx="3625642" cy="4090996"/>
            <a:chOff x="685" y="670"/>
            <a:chExt cx="1940" cy="2189"/>
          </a:xfrm>
        </p:grpSpPr>
        <p:sp>
          <p:nvSpPr>
            <p:cNvPr id="374" name="Freeform 23"/>
            <p:cNvSpPr>
              <a:spLocks/>
            </p:cNvSpPr>
            <p:nvPr/>
          </p:nvSpPr>
          <p:spPr bwMode="auto">
            <a:xfrm>
              <a:off x="1029" y="670"/>
              <a:ext cx="1596" cy="2189"/>
            </a:xfrm>
            <a:custGeom>
              <a:avLst/>
              <a:gdLst>
                <a:gd name="T0" fmla="*/ 1545 w 3191"/>
                <a:gd name="T1" fmla="*/ 26 h 4378"/>
                <a:gd name="T2" fmla="*/ 1694 w 3191"/>
                <a:gd name="T3" fmla="*/ 65 h 4378"/>
                <a:gd name="T4" fmla="*/ 1881 w 3191"/>
                <a:gd name="T5" fmla="*/ 0 h 4378"/>
                <a:gd name="T6" fmla="*/ 2070 w 3191"/>
                <a:gd name="T7" fmla="*/ 52 h 4378"/>
                <a:gd name="T8" fmla="*/ 2196 w 3191"/>
                <a:gd name="T9" fmla="*/ 196 h 4378"/>
                <a:gd name="T10" fmla="*/ 2224 w 3191"/>
                <a:gd name="T11" fmla="*/ 372 h 4378"/>
                <a:gd name="T12" fmla="*/ 2349 w 3191"/>
                <a:gd name="T13" fmla="*/ 386 h 4378"/>
                <a:gd name="T14" fmla="*/ 2560 w 3191"/>
                <a:gd name="T15" fmla="*/ 493 h 4378"/>
                <a:gd name="T16" fmla="*/ 2700 w 3191"/>
                <a:gd name="T17" fmla="*/ 680 h 4378"/>
                <a:gd name="T18" fmla="*/ 2808 w 3191"/>
                <a:gd name="T19" fmla="*/ 881 h 4378"/>
                <a:gd name="T20" fmla="*/ 3026 w 3191"/>
                <a:gd name="T21" fmla="*/ 1046 h 4378"/>
                <a:gd name="T22" fmla="*/ 3161 w 3191"/>
                <a:gd name="T23" fmla="*/ 1286 h 4378"/>
                <a:gd name="T24" fmla="*/ 3186 w 3191"/>
                <a:gd name="T25" fmla="*/ 1571 h 4378"/>
                <a:gd name="T26" fmla="*/ 3088 w 3191"/>
                <a:gd name="T27" fmla="*/ 1833 h 4378"/>
                <a:gd name="T28" fmla="*/ 2893 w 3191"/>
                <a:gd name="T29" fmla="*/ 2035 h 4378"/>
                <a:gd name="T30" fmla="*/ 2648 w 3191"/>
                <a:gd name="T31" fmla="*/ 2142 h 4378"/>
                <a:gd name="T32" fmla="*/ 2421 w 3191"/>
                <a:gd name="T33" fmla="*/ 2146 h 4378"/>
                <a:gd name="T34" fmla="*/ 2364 w 3191"/>
                <a:gd name="T35" fmla="*/ 2172 h 4378"/>
                <a:gd name="T36" fmla="*/ 2548 w 3191"/>
                <a:gd name="T37" fmla="*/ 2220 h 4378"/>
                <a:gd name="T38" fmla="*/ 2661 w 3191"/>
                <a:gd name="T39" fmla="*/ 2321 h 4378"/>
                <a:gd name="T40" fmla="*/ 2722 w 3191"/>
                <a:gd name="T41" fmla="*/ 2448 h 4378"/>
                <a:gd name="T42" fmla="*/ 2745 w 3191"/>
                <a:gd name="T43" fmla="*/ 2567 h 4378"/>
                <a:gd name="T44" fmla="*/ 2748 w 3191"/>
                <a:gd name="T45" fmla="*/ 2651 h 4378"/>
                <a:gd name="T46" fmla="*/ 2744 w 3191"/>
                <a:gd name="T47" fmla="*/ 2673 h 4378"/>
                <a:gd name="T48" fmla="*/ 2694 w 3191"/>
                <a:gd name="T49" fmla="*/ 2669 h 4378"/>
                <a:gd name="T50" fmla="*/ 2590 w 3191"/>
                <a:gd name="T51" fmla="*/ 2663 h 4378"/>
                <a:gd name="T52" fmla="*/ 2446 w 3191"/>
                <a:gd name="T53" fmla="*/ 2665 h 4378"/>
                <a:gd name="T54" fmla="*/ 2276 w 3191"/>
                <a:gd name="T55" fmla="*/ 2681 h 4378"/>
                <a:gd name="T56" fmla="*/ 2095 w 3191"/>
                <a:gd name="T57" fmla="*/ 2718 h 4378"/>
                <a:gd name="T58" fmla="*/ 1917 w 3191"/>
                <a:gd name="T59" fmla="*/ 2787 h 4378"/>
                <a:gd name="T60" fmla="*/ 1755 w 3191"/>
                <a:gd name="T61" fmla="*/ 2893 h 4378"/>
                <a:gd name="T62" fmla="*/ 1624 w 3191"/>
                <a:gd name="T63" fmla="*/ 3042 h 4378"/>
                <a:gd name="T64" fmla="*/ 1539 w 3191"/>
                <a:gd name="T65" fmla="*/ 3244 h 4378"/>
                <a:gd name="T66" fmla="*/ 1515 w 3191"/>
                <a:gd name="T67" fmla="*/ 3506 h 4378"/>
                <a:gd name="T68" fmla="*/ 1565 w 3191"/>
                <a:gd name="T69" fmla="*/ 3837 h 4378"/>
                <a:gd name="T70" fmla="*/ 1637 w 3191"/>
                <a:gd name="T71" fmla="*/ 4114 h 4378"/>
                <a:gd name="T72" fmla="*/ 1582 w 3191"/>
                <a:gd name="T73" fmla="*/ 4256 h 4378"/>
                <a:gd name="T74" fmla="*/ 1450 w 3191"/>
                <a:gd name="T75" fmla="*/ 4349 h 4378"/>
                <a:gd name="T76" fmla="*/ 1280 w 3191"/>
                <a:gd name="T77" fmla="*/ 4378 h 4378"/>
                <a:gd name="T78" fmla="*/ 1114 w 3191"/>
                <a:gd name="T79" fmla="*/ 4328 h 4378"/>
                <a:gd name="T80" fmla="*/ 1012 w 3191"/>
                <a:gd name="T81" fmla="*/ 4234 h 4378"/>
                <a:gd name="T82" fmla="*/ 715 w 3191"/>
                <a:gd name="T83" fmla="*/ 3866 h 4378"/>
                <a:gd name="T84" fmla="*/ 491 w 3191"/>
                <a:gd name="T85" fmla="*/ 3513 h 4378"/>
                <a:gd name="T86" fmla="*/ 344 w 3191"/>
                <a:gd name="T87" fmla="*/ 3145 h 4378"/>
                <a:gd name="T88" fmla="*/ 276 w 3191"/>
                <a:gd name="T89" fmla="*/ 2733 h 4378"/>
                <a:gd name="T90" fmla="*/ 174 w 3191"/>
                <a:gd name="T91" fmla="*/ 2450 h 4378"/>
                <a:gd name="T92" fmla="*/ 36 w 3191"/>
                <a:gd name="T93" fmla="*/ 2283 h 4378"/>
                <a:gd name="T94" fmla="*/ 3 w 3191"/>
                <a:gd name="T95" fmla="*/ 2063 h 4378"/>
                <a:gd name="T96" fmla="*/ 80 w 3191"/>
                <a:gd name="T97" fmla="*/ 1874 h 4378"/>
                <a:gd name="T98" fmla="*/ 103 w 3191"/>
                <a:gd name="T99" fmla="*/ 1697 h 4378"/>
                <a:gd name="T100" fmla="*/ 78 w 3191"/>
                <a:gd name="T101" fmla="*/ 1455 h 4378"/>
                <a:gd name="T102" fmla="*/ 169 w 3191"/>
                <a:gd name="T103" fmla="*/ 1212 h 4378"/>
                <a:gd name="T104" fmla="*/ 355 w 3191"/>
                <a:gd name="T105" fmla="*/ 1039 h 4378"/>
                <a:gd name="T106" fmla="*/ 608 w 3191"/>
                <a:gd name="T107" fmla="*/ 967 h 4378"/>
                <a:gd name="T108" fmla="*/ 609 w 3191"/>
                <a:gd name="T109" fmla="*/ 732 h 4378"/>
                <a:gd name="T110" fmla="*/ 723 w 3191"/>
                <a:gd name="T111" fmla="*/ 526 h 4378"/>
                <a:gd name="T112" fmla="*/ 919 w 3191"/>
                <a:gd name="T113" fmla="*/ 398 h 4378"/>
                <a:gd name="T114" fmla="*/ 1043 w 3191"/>
                <a:gd name="T115" fmla="*/ 317 h 4378"/>
                <a:gd name="T116" fmla="*/ 1130 w 3191"/>
                <a:gd name="T117" fmla="*/ 128 h 4378"/>
                <a:gd name="T118" fmla="*/ 1303 w 3191"/>
                <a:gd name="T119" fmla="*/ 15 h 4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91" h="4378">
                  <a:moveTo>
                    <a:pt x="1410" y="0"/>
                  </a:moveTo>
                  <a:lnTo>
                    <a:pt x="1457" y="3"/>
                  </a:lnTo>
                  <a:lnTo>
                    <a:pt x="1502" y="13"/>
                  </a:lnTo>
                  <a:lnTo>
                    <a:pt x="1545" y="26"/>
                  </a:lnTo>
                  <a:lnTo>
                    <a:pt x="1586" y="45"/>
                  </a:lnTo>
                  <a:lnTo>
                    <a:pt x="1623" y="69"/>
                  </a:lnTo>
                  <a:lnTo>
                    <a:pt x="1657" y="96"/>
                  </a:lnTo>
                  <a:lnTo>
                    <a:pt x="1694" y="65"/>
                  </a:lnTo>
                  <a:lnTo>
                    <a:pt x="1735" y="39"/>
                  </a:lnTo>
                  <a:lnTo>
                    <a:pt x="1781" y="19"/>
                  </a:lnTo>
                  <a:lnTo>
                    <a:pt x="1830" y="6"/>
                  </a:lnTo>
                  <a:lnTo>
                    <a:pt x="1881" y="0"/>
                  </a:lnTo>
                  <a:lnTo>
                    <a:pt x="1933" y="3"/>
                  </a:lnTo>
                  <a:lnTo>
                    <a:pt x="1981" y="13"/>
                  </a:lnTo>
                  <a:lnTo>
                    <a:pt x="2028" y="29"/>
                  </a:lnTo>
                  <a:lnTo>
                    <a:pt x="2070" y="52"/>
                  </a:lnTo>
                  <a:lnTo>
                    <a:pt x="2109" y="81"/>
                  </a:lnTo>
                  <a:lnTo>
                    <a:pt x="2143" y="115"/>
                  </a:lnTo>
                  <a:lnTo>
                    <a:pt x="2172" y="154"/>
                  </a:lnTo>
                  <a:lnTo>
                    <a:pt x="2196" y="196"/>
                  </a:lnTo>
                  <a:lnTo>
                    <a:pt x="2213" y="243"/>
                  </a:lnTo>
                  <a:lnTo>
                    <a:pt x="2222" y="287"/>
                  </a:lnTo>
                  <a:lnTo>
                    <a:pt x="2227" y="330"/>
                  </a:lnTo>
                  <a:lnTo>
                    <a:pt x="2224" y="372"/>
                  </a:lnTo>
                  <a:lnTo>
                    <a:pt x="2225" y="372"/>
                  </a:lnTo>
                  <a:lnTo>
                    <a:pt x="2227" y="371"/>
                  </a:lnTo>
                  <a:lnTo>
                    <a:pt x="2290" y="375"/>
                  </a:lnTo>
                  <a:lnTo>
                    <a:pt x="2349" y="386"/>
                  </a:lnTo>
                  <a:lnTo>
                    <a:pt x="2406" y="404"/>
                  </a:lnTo>
                  <a:lnTo>
                    <a:pt x="2461" y="427"/>
                  </a:lnTo>
                  <a:lnTo>
                    <a:pt x="2512" y="457"/>
                  </a:lnTo>
                  <a:lnTo>
                    <a:pt x="2560" y="493"/>
                  </a:lnTo>
                  <a:lnTo>
                    <a:pt x="2602" y="533"/>
                  </a:lnTo>
                  <a:lnTo>
                    <a:pt x="2641" y="578"/>
                  </a:lnTo>
                  <a:lnTo>
                    <a:pt x="2674" y="626"/>
                  </a:lnTo>
                  <a:lnTo>
                    <a:pt x="2700" y="680"/>
                  </a:lnTo>
                  <a:lnTo>
                    <a:pt x="2722" y="735"/>
                  </a:lnTo>
                  <a:lnTo>
                    <a:pt x="2737" y="794"/>
                  </a:lnTo>
                  <a:lnTo>
                    <a:pt x="2744" y="855"/>
                  </a:lnTo>
                  <a:lnTo>
                    <a:pt x="2808" y="881"/>
                  </a:lnTo>
                  <a:lnTo>
                    <a:pt x="2870" y="914"/>
                  </a:lnTo>
                  <a:lnTo>
                    <a:pt x="2926" y="953"/>
                  </a:lnTo>
                  <a:lnTo>
                    <a:pt x="2978" y="997"/>
                  </a:lnTo>
                  <a:lnTo>
                    <a:pt x="3026" y="1046"/>
                  </a:lnTo>
                  <a:lnTo>
                    <a:pt x="3069" y="1101"/>
                  </a:lnTo>
                  <a:lnTo>
                    <a:pt x="3106" y="1159"/>
                  </a:lnTo>
                  <a:lnTo>
                    <a:pt x="3138" y="1221"/>
                  </a:lnTo>
                  <a:lnTo>
                    <a:pt x="3161" y="1286"/>
                  </a:lnTo>
                  <a:lnTo>
                    <a:pt x="3179" y="1355"/>
                  </a:lnTo>
                  <a:lnTo>
                    <a:pt x="3188" y="1426"/>
                  </a:lnTo>
                  <a:lnTo>
                    <a:pt x="3191" y="1499"/>
                  </a:lnTo>
                  <a:lnTo>
                    <a:pt x="3186" y="1571"/>
                  </a:lnTo>
                  <a:lnTo>
                    <a:pt x="3172" y="1641"/>
                  </a:lnTo>
                  <a:lnTo>
                    <a:pt x="3151" y="1708"/>
                  </a:lnTo>
                  <a:lnTo>
                    <a:pt x="3124" y="1772"/>
                  </a:lnTo>
                  <a:lnTo>
                    <a:pt x="3088" y="1833"/>
                  </a:lnTo>
                  <a:lnTo>
                    <a:pt x="3048" y="1890"/>
                  </a:lnTo>
                  <a:lnTo>
                    <a:pt x="3002" y="1944"/>
                  </a:lnTo>
                  <a:lnTo>
                    <a:pt x="2950" y="1992"/>
                  </a:lnTo>
                  <a:lnTo>
                    <a:pt x="2893" y="2035"/>
                  </a:lnTo>
                  <a:lnTo>
                    <a:pt x="2832" y="2072"/>
                  </a:lnTo>
                  <a:lnTo>
                    <a:pt x="2767" y="2103"/>
                  </a:lnTo>
                  <a:lnTo>
                    <a:pt x="2707" y="2125"/>
                  </a:lnTo>
                  <a:lnTo>
                    <a:pt x="2648" y="2142"/>
                  </a:lnTo>
                  <a:lnTo>
                    <a:pt x="2589" y="2150"/>
                  </a:lnTo>
                  <a:lnTo>
                    <a:pt x="2532" y="2154"/>
                  </a:lnTo>
                  <a:lnTo>
                    <a:pt x="2476" y="2153"/>
                  </a:lnTo>
                  <a:lnTo>
                    <a:pt x="2421" y="2146"/>
                  </a:lnTo>
                  <a:lnTo>
                    <a:pt x="2369" y="2135"/>
                  </a:lnTo>
                  <a:lnTo>
                    <a:pt x="2368" y="2136"/>
                  </a:lnTo>
                  <a:lnTo>
                    <a:pt x="2366" y="2136"/>
                  </a:lnTo>
                  <a:lnTo>
                    <a:pt x="2364" y="2172"/>
                  </a:lnTo>
                  <a:lnTo>
                    <a:pt x="2417" y="2177"/>
                  </a:lnTo>
                  <a:lnTo>
                    <a:pt x="2465" y="2188"/>
                  </a:lnTo>
                  <a:lnTo>
                    <a:pt x="2509" y="2202"/>
                  </a:lnTo>
                  <a:lnTo>
                    <a:pt x="2548" y="2220"/>
                  </a:lnTo>
                  <a:lnTo>
                    <a:pt x="2582" y="2242"/>
                  </a:lnTo>
                  <a:lnTo>
                    <a:pt x="2612" y="2267"/>
                  </a:lnTo>
                  <a:lnTo>
                    <a:pt x="2638" y="2293"/>
                  </a:lnTo>
                  <a:lnTo>
                    <a:pt x="2661" y="2321"/>
                  </a:lnTo>
                  <a:lnTo>
                    <a:pt x="2681" y="2352"/>
                  </a:lnTo>
                  <a:lnTo>
                    <a:pt x="2697" y="2383"/>
                  </a:lnTo>
                  <a:lnTo>
                    <a:pt x="2711" y="2415"/>
                  </a:lnTo>
                  <a:lnTo>
                    <a:pt x="2722" y="2448"/>
                  </a:lnTo>
                  <a:lnTo>
                    <a:pt x="2730" y="2479"/>
                  </a:lnTo>
                  <a:lnTo>
                    <a:pt x="2737" y="2510"/>
                  </a:lnTo>
                  <a:lnTo>
                    <a:pt x="2741" y="2540"/>
                  </a:lnTo>
                  <a:lnTo>
                    <a:pt x="2745" y="2567"/>
                  </a:lnTo>
                  <a:lnTo>
                    <a:pt x="2747" y="2592"/>
                  </a:lnTo>
                  <a:lnTo>
                    <a:pt x="2748" y="2615"/>
                  </a:lnTo>
                  <a:lnTo>
                    <a:pt x="2748" y="2636"/>
                  </a:lnTo>
                  <a:lnTo>
                    <a:pt x="2748" y="2651"/>
                  </a:lnTo>
                  <a:lnTo>
                    <a:pt x="2747" y="2663"/>
                  </a:lnTo>
                  <a:lnTo>
                    <a:pt x="2747" y="2671"/>
                  </a:lnTo>
                  <a:lnTo>
                    <a:pt x="2747" y="2674"/>
                  </a:lnTo>
                  <a:lnTo>
                    <a:pt x="2744" y="2673"/>
                  </a:lnTo>
                  <a:lnTo>
                    <a:pt x="2737" y="2673"/>
                  </a:lnTo>
                  <a:lnTo>
                    <a:pt x="2727" y="2671"/>
                  </a:lnTo>
                  <a:lnTo>
                    <a:pt x="2712" y="2670"/>
                  </a:lnTo>
                  <a:lnTo>
                    <a:pt x="2694" y="2669"/>
                  </a:lnTo>
                  <a:lnTo>
                    <a:pt x="2672" y="2667"/>
                  </a:lnTo>
                  <a:lnTo>
                    <a:pt x="2648" y="2665"/>
                  </a:lnTo>
                  <a:lnTo>
                    <a:pt x="2620" y="2663"/>
                  </a:lnTo>
                  <a:lnTo>
                    <a:pt x="2590" y="2663"/>
                  </a:lnTo>
                  <a:lnTo>
                    <a:pt x="2557" y="2662"/>
                  </a:lnTo>
                  <a:lnTo>
                    <a:pt x="2523" y="2662"/>
                  </a:lnTo>
                  <a:lnTo>
                    <a:pt x="2484" y="2663"/>
                  </a:lnTo>
                  <a:lnTo>
                    <a:pt x="2446" y="2665"/>
                  </a:lnTo>
                  <a:lnTo>
                    <a:pt x="2405" y="2667"/>
                  </a:lnTo>
                  <a:lnTo>
                    <a:pt x="2364" y="2670"/>
                  </a:lnTo>
                  <a:lnTo>
                    <a:pt x="2320" y="2674"/>
                  </a:lnTo>
                  <a:lnTo>
                    <a:pt x="2276" y="2681"/>
                  </a:lnTo>
                  <a:lnTo>
                    <a:pt x="2231" y="2688"/>
                  </a:lnTo>
                  <a:lnTo>
                    <a:pt x="2185" y="2696"/>
                  </a:lnTo>
                  <a:lnTo>
                    <a:pt x="2140" y="2707"/>
                  </a:lnTo>
                  <a:lnTo>
                    <a:pt x="2095" y="2718"/>
                  </a:lnTo>
                  <a:lnTo>
                    <a:pt x="2050" y="2733"/>
                  </a:lnTo>
                  <a:lnTo>
                    <a:pt x="2004" y="2748"/>
                  </a:lnTo>
                  <a:lnTo>
                    <a:pt x="1959" y="2766"/>
                  </a:lnTo>
                  <a:lnTo>
                    <a:pt x="1917" y="2787"/>
                  </a:lnTo>
                  <a:lnTo>
                    <a:pt x="1873" y="2809"/>
                  </a:lnTo>
                  <a:lnTo>
                    <a:pt x="1831" y="2835"/>
                  </a:lnTo>
                  <a:lnTo>
                    <a:pt x="1792" y="2862"/>
                  </a:lnTo>
                  <a:lnTo>
                    <a:pt x="1755" y="2893"/>
                  </a:lnTo>
                  <a:lnTo>
                    <a:pt x="1718" y="2925"/>
                  </a:lnTo>
                  <a:lnTo>
                    <a:pt x="1685" y="2961"/>
                  </a:lnTo>
                  <a:lnTo>
                    <a:pt x="1653" y="3000"/>
                  </a:lnTo>
                  <a:lnTo>
                    <a:pt x="1624" y="3042"/>
                  </a:lnTo>
                  <a:lnTo>
                    <a:pt x="1598" y="3087"/>
                  </a:lnTo>
                  <a:lnTo>
                    <a:pt x="1575" y="3135"/>
                  </a:lnTo>
                  <a:lnTo>
                    <a:pt x="1556" y="3189"/>
                  </a:lnTo>
                  <a:lnTo>
                    <a:pt x="1539" y="3244"/>
                  </a:lnTo>
                  <a:lnTo>
                    <a:pt x="1527" y="3304"/>
                  </a:lnTo>
                  <a:lnTo>
                    <a:pt x="1519" y="3367"/>
                  </a:lnTo>
                  <a:lnTo>
                    <a:pt x="1515" y="3435"/>
                  </a:lnTo>
                  <a:lnTo>
                    <a:pt x="1515" y="3506"/>
                  </a:lnTo>
                  <a:lnTo>
                    <a:pt x="1520" y="3583"/>
                  </a:lnTo>
                  <a:lnTo>
                    <a:pt x="1530" y="3663"/>
                  </a:lnTo>
                  <a:lnTo>
                    <a:pt x="1545" y="3748"/>
                  </a:lnTo>
                  <a:lnTo>
                    <a:pt x="1565" y="3837"/>
                  </a:lnTo>
                  <a:lnTo>
                    <a:pt x="1590" y="3930"/>
                  </a:lnTo>
                  <a:lnTo>
                    <a:pt x="1622" y="4029"/>
                  </a:lnTo>
                  <a:lnTo>
                    <a:pt x="1633" y="4073"/>
                  </a:lnTo>
                  <a:lnTo>
                    <a:pt x="1637" y="4114"/>
                  </a:lnTo>
                  <a:lnTo>
                    <a:pt x="1631" y="4154"/>
                  </a:lnTo>
                  <a:lnTo>
                    <a:pt x="1620" y="4191"/>
                  </a:lnTo>
                  <a:lnTo>
                    <a:pt x="1604" y="4225"/>
                  </a:lnTo>
                  <a:lnTo>
                    <a:pt x="1582" y="4256"/>
                  </a:lnTo>
                  <a:lnTo>
                    <a:pt x="1554" y="4284"/>
                  </a:lnTo>
                  <a:lnTo>
                    <a:pt x="1523" y="4309"/>
                  </a:lnTo>
                  <a:lnTo>
                    <a:pt x="1487" y="4331"/>
                  </a:lnTo>
                  <a:lnTo>
                    <a:pt x="1450" y="4349"/>
                  </a:lnTo>
                  <a:lnTo>
                    <a:pt x="1409" y="4363"/>
                  </a:lnTo>
                  <a:lnTo>
                    <a:pt x="1368" y="4372"/>
                  </a:lnTo>
                  <a:lnTo>
                    <a:pt x="1324" y="4378"/>
                  </a:lnTo>
                  <a:lnTo>
                    <a:pt x="1280" y="4378"/>
                  </a:lnTo>
                  <a:lnTo>
                    <a:pt x="1237" y="4374"/>
                  </a:lnTo>
                  <a:lnTo>
                    <a:pt x="1195" y="4364"/>
                  </a:lnTo>
                  <a:lnTo>
                    <a:pt x="1154" y="4349"/>
                  </a:lnTo>
                  <a:lnTo>
                    <a:pt x="1114" y="4328"/>
                  </a:lnTo>
                  <a:lnTo>
                    <a:pt x="1078" y="4302"/>
                  </a:lnTo>
                  <a:lnTo>
                    <a:pt x="1045" y="4271"/>
                  </a:lnTo>
                  <a:lnTo>
                    <a:pt x="1038" y="4264"/>
                  </a:lnTo>
                  <a:lnTo>
                    <a:pt x="1012" y="4234"/>
                  </a:lnTo>
                  <a:lnTo>
                    <a:pt x="930" y="4139"/>
                  </a:lnTo>
                  <a:lnTo>
                    <a:pt x="853" y="4046"/>
                  </a:lnTo>
                  <a:lnTo>
                    <a:pt x="782" y="3955"/>
                  </a:lnTo>
                  <a:lnTo>
                    <a:pt x="715" y="3866"/>
                  </a:lnTo>
                  <a:lnTo>
                    <a:pt x="652" y="3777"/>
                  </a:lnTo>
                  <a:lnTo>
                    <a:pt x="593" y="3689"/>
                  </a:lnTo>
                  <a:lnTo>
                    <a:pt x="539" y="3601"/>
                  </a:lnTo>
                  <a:lnTo>
                    <a:pt x="491" y="3513"/>
                  </a:lnTo>
                  <a:lnTo>
                    <a:pt x="447" y="3424"/>
                  </a:lnTo>
                  <a:lnTo>
                    <a:pt x="407" y="3333"/>
                  </a:lnTo>
                  <a:lnTo>
                    <a:pt x="373" y="3240"/>
                  </a:lnTo>
                  <a:lnTo>
                    <a:pt x="344" y="3145"/>
                  </a:lnTo>
                  <a:lnTo>
                    <a:pt x="320" y="3048"/>
                  </a:lnTo>
                  <a:lnTo>
                    <a:pt x="300" y="2946"/>
                  </a:lnTo>
                  <a:lnTo>
                    <a:pt x="285" y="2842"/>
                  </a:lnTo>
                  <a:lnTo>
                    <a:pt x="276" y="2733"/>
                  </a:lnTo>
                  <a:lnTo>
                    <a:pt x="272" y="2619"/>
                  </a:lnTo>
                  <a:lnTo>
                    <a:pt x="273" y="2501"/>
                  </a:lnTo>
                  <a:lnTo>
                    <a:pt x="221" y="2479"/>
                  </a:lnTo>
                  <a:lnTo>
                    <a:pt x="174" y="2450"/>
                  </a:lnTo>
                  <a:lnTo>
                    <a:pt x="132" y="2416"/>
                  </a:lnTo>
                  <a:lnTo>
                    <a:pt x="93" y="2376"/>
                  </a:lnTo>
                  <a:lnTo>
                    <a:pt x="62" y="2332"/>
                  </a:lnTo>
                  <a:lnTo>
                    <a:pt x="36" y="2283"/>
                  </a:lnTo>
                  <a:lnTo>
                    <a:pt x="16" y="2231"/>
                  </a:lnTo>
                  <a:lnTo>
                    <a:pt x="4" y="2175"/>
                  </a:lnTo>
                  <a:lnTo>
                    <a:pt x="0" y="2117"/>
                  </a:lnTo>
                  <a:lnTo>
                    <a:pt x="3" y="2063"/>
                  </a:lnTo>
                  <a:lnTo>
                    <a:pt x="14" y="2011"/>
                  </a:lnTo>
                  <a:lnTo>
                    <a:pt x="30" y="1963"/>
                  </a:lnTo>
                  <a:lnTo>
                    <a:pt x="52" y="1916"/>
                  </a:lnTo>
                  <a:lnTo>
                    <a:pt x="80" y="1874"/>
                  </a:lnTo>
                  <a:lnTo>
                    <a:pt x="112" y="1836"/>
                  </a:lnTo>
                  <a:lnTo>
                    <a:pt x="149" y="1801"/>
                  </a:lnTo>
                  <a:lnTo>
                    <a:pt x="123" y="1750"/>
                  </a:lnTo>
                  <a:lnTo>
                    <a:pt x="103" y="1697"/>
                  </a:lnTo>
                  <a:lnTo>
                    <a:pt x="86" y="1641"/>
                  </a:lnTo>
                  <a:lnTo>
                    <a:pt x="77" y="1583"/>
                  </a:lnTo>
                  <a:lnTo>
                    <a:pt x="74" y="1523"/>
                  </a:lnTo>
                  <a:lnTo>
                    <a:pt x="78" y="1455"/>
                  </a:lnTo>
                  <a:lnTo>
                    <a:pt x="90" y="1389"/>
                  </a:lnTo>
                  <a:lnTo>
                    <a:pt x="110" y="1326"/>
                  </a:lnTo>
                  <a:lnTo>
                    <a:pt x="136" y="1267"/>
                  </a:lnTo>
                  <a:lnTo>
                    <a:pt x="169" y="1212"/>
                  </a:lnTo>
                  <a:lnTo>
                    <a:pt x="208" y="1160"/>
                  </a:lnTo>
                  <a:lnTo>
                    <a:pt x="252" y="1115"/>
                  </a:lnTo>
                  <a:lnTo>
                    <a:pt x="302" y="1074"/>
                  </a:lnTo>
                  <a:lnTo>
                    <a:pt x="355" y="1039"/>
                  </a:lnTo>
                  <a:lnTo>
                    <a:pt x="414" y="1010"/>
                  </a:lnTo>
                  <a:lnTo>
                    <a:pt x="476" y="989"/>
                  </a:lnTo>
                  <a:lnTo>
                    <a:pt x="540" y="973"/>
                  </a:lnTo>
                  <a:lnTo>
                    <a:pt x="608" y="967"/>
                  </a:lnTo>
                  <a:lnTo>
                    <a:pt x="598" y="912"/>
                  </a:lnTo>
                  <a:lnTo>
                    <a:pt x="594" y="854"/>
                  </a:lnTo>
                  <a:lnTo>
                    <a:pt x="598" y="792"/>
                  </a:lnTo>
                  <a:lnTo>
                    <a:pt x="609" y="732"/>
                  </a:lnTo>
                  <a:lnTo>
                    <a:pt x="628" y="674"/>
                  </a:lnTo>
                  <a:lnTo>
                    <a:pt x="654" y="621"/>
                  </a:lnTo>
                  <a:lnTo>
                    <a:pt x="686" y="571"/>
                  </a:lnTo>
                  <a:lnTo>
                    <a:pt x="723" y="526"/>
                  </a:lnTo>
                  <a:lnTo>
                    <a:pt x="765" y="485"/>
                  </a:lnTo>
                  <a:lnTo>
                    <a:pt x="813" y="450"/>
                  </a:lnTo>
                  <a:lnTo>
                    <a:pt x="864" y="422"/>
                  </a:lnTo>
                  <a:lnTo>
                    <a:pt x="919" y="398"/>
                  </a:lnTo>
                  <a:lnTo>
                    <a:pt x="978" y="382"/>
                  </a:lnTo>
                  <a:lnTo>
                    <a:pt x="1038" y="374"/>
                  </a:lnTo>
                  <a:lnTo>
                    <a:pt x="1038" y="372"/>
                  </a:lnTo>
                  <a:lnTo>
                    <a:pt x="1043" y="317"/>
                  </a:lnTo>
                  <a:lnTo>
                    <a:pt x="1055" y="264"/>
                  </a:lnTo>
                  <a:lnTo>
                    <a:pt x="1074" y="216"/>
                  </a:lnTo>
                  <a:lnTo>
                    <a:pt x="1099" y="169"/>
                  </a:lnTo>
                  <a:lnTo>
                    <a:pt x="1130" y="128"/>
                  </a:lnTo>
                  <a:lnTo>
                    <a:pt x="1166" y="91"/>
                  </a:lnTo>
                  <a:lnTo>
                    <a:pt x="1209" y="61"/>
                  </a:lnTo>
                  <a:lnTo>
                    <a:pt x="1254" y="34"/>
                  </a:lnTo>
                  <a:lnTo>
                    <a:pt x="1303" y="15"/>
                  </a:lnTo>
                  <a:lnTo>
                    <a:pt x="1355" y="4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rgbClr val="88C05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5" name="Freeform 24"/>
            <p:cNvSpPr>
              <a:spLocks/>
            </p:cNvSpPr>
            <p:nvPr/>
          </p:nvSpPr>
          <p:spPr bwMode="auto">
            <a:xfrm>
              <a:off x="685" y="671"/>
              <a:ext cx="900" cy="2162"/>
            </a:xfrm>
            <a:custGeom>
              <a:avLst/>
              <a:gdLst>
                <a:gd name="T0" fmla="*/ 1254 w 1798"/>
                <a:gd name="T1" fmla="*/ 17 h 4324"/>
                <a:gd name="T2" fmla="*/ 1388 w 1798"/>
                <a:gd name="T3" fmla="*/ 100 h 4324"/>
                <a:gd name="T4" fmla="*/ 1503 w 1798"/>
                <a:gd name="T5" fmla="*/ 236 h 4324"/>
                <a:gd name="T6" fmla="*/ 1580 w 1798"/>
                <a:gd name="T7" fmla="*/ 406 h 4324"/>
                <a:gd name="T8" fmla="*/ 1439 w 1798"/>
                <a:gd name="T9" fmla="*/ 496 h 4324"/>
                <a:gd name="T10" fmla="*/ 1336 w 1798"/>
                <a:gd name="T11" fmla="*/ 628 h 4324"/>
                <a:gd name="T12" fmla="*/ 1285 w 1798"/>
                <a:gd name="T13" fmla="*/ 793 h 4324"/>
                <a:gd name="T14" fmla="*/ 1295 w 1798"/>
                <a:gd name="T15" fmla="*/ 965 h 4324"/>
                <a:gd name="T16" fmla="*/ 1101 w 1798"/>
                <a:gd name="T17" fmla="*/ 1008 h 4324"/>
                <a:gd name="T18" fmla="*/ 939 w 1798"/>
                <a:gd name="T19" fmla="*/ 1113 h 4324"/>
                <a:gd name="T20" fmla="*/ 823 w 1798"/>
                <a:gd name="T21" fmla="*/ 1265 h 4324"/>
                <a:gd name="T22" fmla="*/ 765 w 1798"/>
                <a:gd name="T23" fmla="*/ 1453 h 4324"/>
                <a:gd name="T24" fmla="*/ 773 w 1798"/>
                <a:gd name="T25" fmla="*/ 1639 h 4324"/>
                <a:gd name="T26" fmla="*/ 836 w 1798"/>
                <a:gd name="T27" fmla="*/ 1799 h 4324"/>
                <a:gd name="T28" fmla="*/ 739 w 1798"/>
                <a:gd name="T29" fmla="*/ 1914 h 4324"/>
                <a:gd name="T30" fmla="*/ 691 w 1798"/>
                <a:gd name="T31" fmla="*/ 2061 h 4324"/>
                <a:gd name="T32" fmla="*/ 703 w 1798"/>
                <a:gd name="T33" fmla="*/ 2229 h 4324"/>
                <a:gd name="T34" fmla="*/ 780 w 1798"/>
                <a:gd name="T35" fmla="*/ 2374 h 4324"/>
                <a:gd name="T36" fmla="*/ 908 w 1798"/>
                <a:gd name="T37" fmla="*/ 2477 h 4324"/>
                <a:gd name="T38" fmla="*/ 963 w 1798"/>
                <a:gd name="T39" fmla="*/ 2731 h 4324"/>
                <a:gd name="T40" fmla="*/ 1007 w 1798"/>
                <a:gd name="T41" fmla="*/ 3046 h 4324"/>
                <a:gd name="T42" fmla="*/ 1094 w 1798"/>
                <a:gd name="T43" fmla="*/ 3331 h 4324"/>
                <a:gd name="T44" fmla="*/ 1226 w 1798"/>
                <a:gd name="T45" fmla="*/ 3599 h 4324"/>
                <a:gd name="T46" fmla="*/ 1402 w 1798"/>
                <a:gd name="T47" fmla="*/ 3864 h 4324"/>
                <a:gd name="T48" fmla="*/ 1617 w 1798"/>
                <a:gd name="T49" fmla="*/ 4137 h 4324"/>
                <a:gd name="T50" fmla="*/ 1732 w 1798"/>
                <a:gd name="T51" fmla="*/ 4269 h 4324"/>
                <a:gd name="T52" fmla="*/ 1798 w 1798"/>
                <a:gd name="T53" fmla="*/ 4324 h 4324"/>
                <a:gd name="T54" fmla="*/ 1688 w 1798"/>
                <a:gd name="T55" fmla="*/ 4276 h 4324"/>
                <a:gd name="T56" fmla="*/ 1432 w 1798"/>
                <a:gd name="T57" fmla="*/ 4149 h 4324"/>
                <a:gd name="T58" fmla="*/ 1207 w 1798"/>
                <a:gd name="T59" fmla="*/ 4004 h 4324"/>
                <a:gd name="T60" fmla="*/ 1008 w 1798"/>
                <a:gd name="T61" fmla="*/ 3824 h 4324"/>
                <a:gd name="T62" fmla="*/ 834 w 1798"/>
                <a:gd name="T63" fmla="*/ 3595 h 4324"/>
                <a:gd name="T64" fmla="*/ 677 w 1798"/>
                <a:gd name="T65" fmla="*/ 3405 h 4324"/>
                <a:gd name="T66" fmla="*/ 532 w 1798"/>
                <a:gd name="T67" fmla="*/ 3361 h 4324"/>
                <a:gd name="T68" fmla="*/ 404 w 1798"/>
                <a:gd name="T69" fmla="*/ 3268 h 4324"/>
                <a:gd name="T70" fmla="*/ 315 w 1798"/>
                <a:gd name="T71" fmla="*/ 3135 h 4324"/>
                <a:gd name="T72" fmla="*/ 284 w 1798"/>
                <a:gd name="T73" fmla="*/ 2995 h 4324"/>
                <a:gd name="T74" fmla="*/ 307 w 1798"/>
                <a:gd name="T75" fmla="*/ 2866 h 4324"/>
                <a:gd name="T76" fmla="*/ 170 w 1798"/>
                <a:gd name="T77" fmla="*/ 2735 h 4324"/>
                <a:gd name="T78" fmla="*/ 64 w 1798"/>
                <a:gd name="T79" fmla="*/ 2571 h 4324"/>
                <a:gd name="T80" fmla="*/ 9 w 1798"/>
                <a:gd name="T81" fmla="*/ 2395 h 4324"/>
                <a:gd name="T82" fmla="*/ 4 w 1798"/>
                <a:gd name="T83" fmla="*/ 2226 h 4324"/>
                <a:gd name="T84" fmla="*/ 46 w 1798"/>
                <a:gd name="T85" fmla="*/ 2074 h 4324"/>
                <a:gd name="T86" fmla="*/ 135 w 1798"/>
                <a:gd name="T87" fmla="*/ 1947 h 4324"/>
                <a:gd name="T88" fmla="*/ 270 w 1798"/>
                <a:gd name="T89" fmla="*/ 1861 h 4324"/>
                <a:gd name="T90" fmla="*/ 190 w 1798"/>
                <a:gd name="T91" fmla="*/ 1731 h 4324"/>
                <a:gd name="T92" fmla="*/ 124 w 1798"/>
                <a:gd name="T93" fmla="*/ 1548 h 4324"/>
                <a:gd name="T94" fmla="*/ 104 w 1798"/>
                <a:gd name="T95" fmla="*/ 1368 h 4324"/>
                <a:gd name="T96" fmla="*/ 129 w 1798"/>
                <a:gd name="T97" fmla="*/ 1203 h 4324"/>
                <a:gd name="T98" fmla="*/ 196 w 1798"/>
                <a:gd name="T99" fmla="*/ 1063 h 4324"/>
                <a:gd name="T100" fmla="*/ 304 w 1798"/>
                <a:gd name="T101" fmla="*/ 958 h 4324"/>
                <a:gd name="T102" fmla="*/ 323 w 1798"/>
                <a:gd name="T103" fmla="*/ 868 h 4324"/>
                <a:gd name="T104" fmla="*/ 285 w 1798"/>
                <a:gd name="T105" fmla="*/ 683 h 4324"/>
                <a:gd name="T106" fmla="*/ 292 w 1798"/>
                <a:gd name="T107" fmla="*/ 510 h 4324"/>
                <a:gd name="T108" fmla="*/ 343 w 1798"/>
                <a:gd name="T109" fmla="*/ 362 h 4324"/>
                <a:gd name="T110" fmla="*/ 436 w 1798"/>
                <a:gd name="T111" fmla="*/ 253 h 4324"/>
                <a:gd name="T112" fmla="*/ 566 w 1798"/>
                <a:gd name="T113" fmla="*/ 194 h 4324"/>
                <a:gd name="T114" fmla="*/ 712 w 1798"/>
                <a:gd name="T115" fmla="*/ 203 h 4324"/>
                <a:gd name="T116" fmla="*/ 854 w 1798"/>
                <a:gd name="T117" fmla="*/ 270 h 4324"/>
                <a:gd name="T118" fmla="*/ 909 w 1798"/>
                <a:gd name="T119" fmla="*/ 142 h 4324"/>
                <a:gd name="T120" fmla="*/ 996 w 1798"/>
                <a:gd name="T121" fmla="*/ 50 h 4324"/>
                <a:gd name="T122" fmla="*/ 1111 w 1798"/>
                <a:gd name="T123" fmla="*/ 4 h 4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98" h="4324">
                  <a:moveTo>
                    <a:pt x="1159" y="0"/>
                  </a:moveTo>
                  <a:lnTo>
                    <a:pt x="1206" y="5"/>
                  </a:lnTo>
                  <a:lnTo>
                    <a:pt x="1254" y="17"/>
                  </a:lnTo>
                  <a:lnTo>
                    <a:pt x="1300" y="38"/>
                  </a:lnTo>
                  <a:lnTo>
                    <a:pt x="1345" y="65"/>
                  </a:lnTo>
                  <a:lnTo>
                    <a:pt x="1388" y="100"/>
                  </a:lnTo>
                  <a:lnTo>
                    <a:pt x="1431" y="140"/>
                  </a:lnTo>
                  <a:lnTo>
                    <a:pt x="1469" y="185"/>
                  </a:lnTo>
                  <a:lnTo>
                    <a:pt x="1503" y="236"/>
                  </a:lnTo>
                  <a:lnTo>
                    <a:pt x="1535" y="291"/>
                  </a:lnTo>
                  <a:lnTo>
                    <a:pt x="1561" y="348"/>
                  </a:lnTo>
                  <a:lnTo>
                    <a:pt x="1580" y="406"/>
                  </a:lnTo>
                  <a:lnTo>
                    <a:pt x="1529" y="431"/>
                  </a:lnTo>
                  <a:lnTo>
                    <a:pt x="1483" y="461"/>
                  </a:lnTo>
                  <a:lnTo>
                    <a:pt x="1439" y="496"/>
                  </a:lnTo>
                  <a:lnTo>
                    <a:pt x="1399" y="536"/>
                  </a:lnTo>
                  <a:lnTo>
                    <a:pt x="1365" y="580"/>
                  </a:lnTo>
                  <a:lnTo>
                    <a:pt x="1336" y="628"/>
                  </a:lnTo>
                  <a:lnTo>
                    <a:pt x="1313" y="680"/>
                  </a:lnTo>
                  <a:lnTo>
                    <a:pt x="1295" y="735"/>
                  </a:lnTo>
                  <a:lnTo>
                    <a:pt x="1285" y="793"/>
                  </a:lnTo>
                  <a:lnTo>
                    <a:pt x="1281" y="852"/>
                  </a:lnTo>
                  <a:lnTo>
                    <a:pt x="1285" y="910"/>
                  </a:lnTo>
                  <a:lnTo>
                    <a:pt x="1295" y="965"/>
                  </a:lnTo>
                  <a:lnTo>
                    <a:pt x="1227" y="971"/>
                  </a:lnTo>
                  <a:lnTo>
                    <a:pt x="1163" y="987"/>
                  </a:lnTo>
                  <a:lnTo>
                    <a:pt x="1101" y="1008"/>
                  </a:lnTo>
                  <a:lnTo>
                    <a:pt x="1042" y="1037"/>
                  </a:lnTo>
                  <a:lnTo>
                    <a:pt x="989" y="1072"/>
                  </a:lnTo>
                  <a:lnTo>
                    <a:pt x="939" y="1113"/>
                  </a:lnTo>
                  <a:lnTo>
                    <a:pt x="895" y="1158"/>
                  </a:lnTo>
                  <a:lnTo>
                    <a:pt x="856" y="1210"/>
                  </a:lnTo>
                  <a:lnTo>
                    <a:pt x="823" y="1265"/>
                  </a:lnTo>
                  <a:lnTo>
                    <a:pt x="797" y="1324"/>
                  </a:lnTo>
                  <a:lnTo>
                    <a:pt x="777" y="1387"/>
                  </a:lnTo>
                  <a:lnTo>
                    <a:pt x="765" y="1453"/>
                  </a:lnTo>
                  <a:lnTo>
                    <a:pt x="761" y="1521"/>
                  </a:lnTo>
                  <a:lnTo>
                    <a:pt x="764" y="1581"/>
                  </a:lnTo>
                  <a:lnTo>
                    <a:pt x="773" y="1639"/>
                  </a:lnTo>
                  <a:lnTo>
                    <a:pt x="790" y="1695"/>
                  </a:lnTo>
                  <a:lnTo>
                    <a:pt x="810" y="1748"/>
                  </a:lnTo>
                  <a:lnTo>
                    <a:pt x="836" y="1799"/>
                  </a:lnTo>
                  <a:lnTo>
                    <a:pt x="799" y="1834"/>
                  </a:lnTo>
                  <a:lnTo>
                    <a:pt x="767" y="1872"/>
                  </a:lnTo>
                  <a:lnTo>
                    <a:pt x="739" y="1914"/>
                  </a:lnTo>
                  <a:lnTo>
                    <a:pt x="717" y="1961"/>
                  </a:lnTo>
                  <a:lnTo>
                    <a:pt x="701" y="2009"/>
                  </a:lnTo>
                  <a:lnTo>
                    <a:pt x="691" y="2061"/>
                  </a:lnTo>
                  <a:lnTo>
                    <a:pt x="687" y="2115"/>
                  </a:lnTo>
                  <a:lnTo>
                    <a:pt x="691" y="2173"/>
                  </a:lnTo>
                  <a:lnTo>
                    <a:pt x="703" y="2229"/>
                  </a:lnTo>
                  <a:lnTo>
                    <a:pt x="723" y="2281"/>
                  </a:lnTo>
                  <a:lnTo>
                    <a:pt x="749" y="2330"/>
                  </a:lnTo>
                  <a:lnTo>
                    <a:pt x="780" y="2374"/>
                  </a:lnTo>
                  <a:lnTo>
                    <a:pt x="819" y="2414"/>
                  </a:lnTo>
                  <a:lnTo>
                    <a:pt x="861" y="2448"/>
                  </a:lnTo>
                  <a:lnTo>
                    <a:pt x="908" y="2477"/>
                  </a:lnTo>
                  <a:lnTo>
                    <a:pt x="960" y="2499"/>
                  </a:lnTo>
                  <a:lnTo>
                    <a:pt x="959" y="2617"/>
                  </a:lnTo>
                  <a:lnTo>
                    <a:pt x="963" y="2731"/>
                  </a:lnTo>
                  <a:lnTo>
                    <a:pt x="972" y="2840"/>
                  </a:lnTo>
                  <a:lnTo>
                    <a:pt x="987" y="2944"/>
                  </a:lnTo>
                  <a:lnTo>
                    <a:pt x="1007" y="3046"/>
                  </a:lnTo>
                  <a:lnTo>
                    <a:pt x="1031" y="3143"/>
                  </a:lnTo>
                  <a:lnTo>
                    <a:pt x="1060" y="3238"/>
                  </a:lnTo>
                  <a:lnTo>
                    <a:pt x="1094" y="3331"/>
                  </a:lnTo>
                  <a:lnTo>
                    <a:pt x="1134" y="3422"/>
                  </a:lnTo>
                  <a:lnTo>
                    <a:pt x="1178" y="3511"/>
                  </a:lnTo>
                  <a:lnTo>
                    <a:pt x="1226" y="3599"/>
                  </a:lnTo>
                  <a:lnTo>
                    <a:pt x="1280" y="3687"/>
                  </a:lnTo>
                  <a:lnTo>
                    <a:pt x="1339" y="3775"/>
                  </a:lnTo>
                  <a:lnTo>
                    <a:pt x="1402" y="3864"/>
                  </a:lnTo>
                  <a:lnTo>
                    <a:pt x="1469" y="3953"/>
                  </a:lnTo>
                  <a:lnTo>
                    <a:pt x="1540" y="4044"/>
                  </a:lnTo>
                  <a:lnTo>
                    <a:pt x="1617" y="4137"/>
                  </a:lnTo>
                  <a:lnTo>
                    <a:pt x="1699" y="4232"/>
                  </a:lnTo>
                  <a:lnTo>
                    <a:pt x="1725" y="4262"/>
                  </a:lnTo>
                  <a:lnTo>
                    <a:pt x="1732" y="4269"/>
                  </a:lnTo>
                  <a:lnTo>
                    <a:pt x="1753" y="4289"/>
                  </a:lnTo>
                  <a:lnTo>
                    <a:pt x="1775" y="4307"/>
                  </a:lnTo>
                  <a:lnTo>
                    <a:pt x="1798" y="4324"/>
                  </a:lnTo>
                  <a:lnTo>
                    <a:pt x="1790" y="4320"/>
                  </a:lnTo>
                  <a:lnTo>
                    <a:pt x="1783" y="4317"/>
                  </a:lnTo>
                  <a:lnTo>
                    <a:pt x="1688" y="4276"/>
                  </a:lnTo>
                  <a:lnTo>
                    <a:pt x="1599" y="4234"/>
                  </a:lnTo>
                  <a:lnTo>
                    <a:pt x="1513" y="4193"/>
                  </a:lnTo>
                  <a:lnTo>
                    <a:pt x="1432" y="4149"/>
                  </a:lnTo>
                  <a:lnTo>
                    <a:pt x="1352" y="4103"/>
                  </a:lnTo>
                  <a:lnTo>
                    <a:pt x="1278" y="4055"/>
                  </a:lnTo>
                  <a:lnTo>
                    <a:pt x="1207" y="4004"/>
                  </a:lnTo>
                  <a:lnTo>
                    <a:pt x="1137" y="3948"/>
                  </a:lnTo>
                  <a:lnTo>
                    <a:pt x="1071" y="3888"/>
                  </a:lnTo>
                  <a:lnTo>
                    <a:pt x="1008" y="3824"/>
                  </a:lnTo>
                  <a:lnTo>
                    <a:pt x="948" y="3754"/>
                  </a:lnTo>
                  <a:lnTo>
                    <a:pt x="890" y="3678"/>
                  </a:lnTo>
                  <a:lnTo>
                    <a:pt x="834" y="3595"/>
                  </a:lnTo>
                  <a:lnTo>
                    <a:pt x="779" y="3505"/>
                  </a:lnTo>
                  <a:lnTo>
                    <a:pt x="727" y="3408"/>
                  </a:lnTo>
                  <a:lnTo>
                    <a:pt x="677" y="3405"/>
                  </a:lnTo>
                  <a:lnTo>
                    <a:pt x="628" y="3396"/>
                  </a:lnTo>
                  <a:lnTo>
                    <a:pt x="580" y="3382"/>
                  </a:lnTo>
                  <a:lnTo>
                    <a:pt x="532" y="3361"/>
                  </a:lnTo>
                  <a:lnTo>
                    <a:pt x="487" y="3335"/>
                  </a:lnTo>
                  <a:lnTo>
                    <a:pt x="444" y="3304"/>
                  </a:lnTo>
                  <a:lnTo>
                    <a:pt x="404" y="3268"/>
                  </a:lnTo>
                  <a:lnTo>
                    <a:pt x="370" y="3227"/>
                  </a:lnTo>
                  <a:lnTo>
                    <a:pt x="338" y="3182"/>
                  </a:lnTo>
                  <a:lnTo>
                    <a:pt x="315" y="3135"/>
                  </a:lnTo>
                  <a:lnTo>
                    <a:pt x="299" y="3088"/>
                  </a:lnTo>
                  <a:lnTo>
                    <a:pt x="288" y="3042"/>
                  </a:lnTo>
                  <a:lnTo>
                    <a:pt x="284" y="2995"/>
                  </a:lnTo>
                  <a:lnTo>
                    <a:pt x="285" y="2950"/>
                  </a:lnTo>
                  <a:lnTo>
                    <a:pt x="293" y="2907"/>
                  </a:lnTo>
                  <a:lnTo>
                    <a:pt x="307" y="2866"/>
                  </a:lnTo>
                  <a:lnTo>
                    <a:pt x="259" y="2826"/>
                  </a:lnTo>
                  <a:lnTo>
                    <a:pt x="212" y="2783"/>
                  </a:lnTo>
                  <a:lnTo>
                    <a:pt x="170" y="2735"/>
                  </a:lnTo>
                  <a:lnTo>
                    <a:pt x="130" y="2683"/>
                  </a:lnTo>
                  <a:lnTo>
                    <a:pt x="94" y="2627"/>
                  </a:lnTo>
                  <a:lnTo>
                    <a:pt x="64" y="2571"/>
                  </a:lnTo>
                  <a:lnTo>
                    <a:pt x="41" y="2512"/>
                  </a:lnTo>
                  <a:lnTo>
                    <a:pt x="22" y="2454"/>
                  </a:lnTo>
                  <a:lnTo>
                    <a:pt x="9" y="2395"/>
                  </a:lnTo>
                  <a:lnTo>
                    <a:pt x="2" y="2337"/>
                  </a:lnTo>
                  <a:lnTo>
                    <a:pt x="0" y="2281"/>
                  </a:lnTo>
                  <a:lnTo>
                    <a:pt x="4" y="2226"/>
                  </a:lnTo>
                  <a:lnTo>
                    <a:pt x="12" y="2173"/>
                  </a:lnTo>
                  <a:lnTo>
                    <a:pt x="27" y="2122"/>
                  </a:lnTo>
                  <a:lnTo>
                    <a:pt x="46" y="2074"/>
                  </a:lnTo>
                  <a:lnTo>
                    <a:pt x="71" y="2028"/>
                  </a:lnTo>
                  <a:lnTo>
                    <a:pt x="101" y="1986"/>
                  </a:lnTo>
                  <a:lnTo>
                    <a:pt x="135" y="1947"/>
                  </a:lnTo>
                  <a:lnTo>
                    <a:pt x="175" y="1914"/>
                  </a:lnTo>
                  <a:lnTo>
                    <a:pt x="221" y="1884"/>
                  </a:lnTo>
                  <a:lnTo>
                    <a:pt x="270" y="1861"/>
                  </a:lnTo>
                  <a:lnTo>
                    <a:pt x="241" y="1820"/>
                  </a:lnTo>
                  <a:lnTo>
                    <a:pt x="215" y="1776"/>
                  </a:lnTo>
                  <a:lnTo>
                    <a:pt x="190" y="1731"/>
                  </a:lnTo>
                  <a:lnTo>
                    <a:pt x="163" y="1670"/>
                  </a:lnTo>
                  <a:lnTo>
                    <a:pt x="141" y="1608"/>
                  </a:lnTo>
                  <a:lnTo>
                    <a:pt x="124" y="1548"/>
                  </a:lnTo>
                  <a:lnTo>
                    <a:pt x="112" y="1488"/>
                  </a:lnTo>
                  <a:lnTo>
                    <a:pt x="105" y="1427"/>
                  </a:lnTo>
                  <a:lnTo>
                    <a:pt x="104" y="1368"/>
                  </a:lnTo>
                  <a:lnTo>
                    <a:pt x="108" y="1312"/>
                  </a:lnTo>
                  <a:lnTo>
                    <a:pt x="116" y="1256"/>
                  </a:lnTo>
                  <a:lnTo>
                    <a:pt x="129" y="1203"/>
                  </a:lnTo>
                  <a:lnTo>
                    <a:pt x="146" y="1153"/>
                  </a:lnTo>
                  <a:lnTo>
                    <a:pt x="168" y="1106"/>
                  </a:lnTo>
                  <a:lnTo>
                    <a:pt x="196" y="1063"/>
                  </a:lnTo>
                  <a:lnTo>
                    <a:pt x="227" y="1024"/>
                  </a:lnTo>
                  <a:lnTo>
                    <a:pt x="263" y="988"/>
                  </a:lnTo>
                  <a:lnTo>
                    <a:pt x="304" y="958"/>
                  </a:lnTo>
                  <a:lnTo>
                    <a:pt x="348" y="933"/>
                  </a:lnTo>
                  <a:lnTo>
                    <a:pt x="348" y="930"/>
                  </a:lnTo>
                  <a:lnTo>
                    <a:pt x="323" y="868"/>
                  </a:lnTo>
                  <a:lnTo>
                    <a:pt x="306" y="807"/>
                  </a:lnTo>
                  <a:lnTo>
                    <a:pt x="292" y="745"/>
                  </a:lnTo>
                  <a:lnTo>
                    <a:pt x="285" y="683"/>
                  </a:lnTo>
                  <a:lnTo>
                    <a:pt x="282" y="624"/>
                  </a:lnTo>
                  <a:lnTo>
                    <a:pt x="284" y="566"/>
                  </a:lnTo>
                  <a:lnTo>
                    <a:pt x="292" y="510"/>
                  </a:lnTo>
                  <a:lnTo>
                    <a:pt x="304" y="458"/>
                  </a:lnTo>
                  <a:lnTo>
                    <a:pt x="321" y="409"/>
                  </a:lnTo>
                  <a:lnTo>
                    <a:pt x="343" y="362"/>
                  </a:lnTo>
                  <a:lnTo>
                    <a:pt x="369" y="321"/>
                  </a:lnTo>
                  <a:lnTo>
                    <a:pt x="400" y="284"/>
                  </a:lnTo>
                  <a:lnTo>
                    <a:pt x="436" y="253"/>
                  </a:lnTo>
                  <a:lnTo>
                    <a:pt x="476" y="227"/>
                  </a:lnTo>
                  <a:lnTo>
                    <a:pt x="520" y="207"/>
                  </a:lnTo>
                  <a:lnTo>
                    <a:pt x="566" y="194"/>
                  </a:lnTo>
                  <a:lnTo>
                    <a:pt x="614" y="190"/>
                  </a:lnTo>
                  <a:lnTo>
                    <a:pt x="662" y="193"/>
                  </a:lnTo>
                  <a:lnTo>
                    <a:pt x="712" y="203"/>
                  </a:lnTo>
                  <a:lnTo>
                    <a:pt x="760" y="219"/>
                  </a:lnTo>
                  <a:lnTo>
                    <a:pt x="808" y="241"/>
                  </a:lnTo>
                  <a:lnTo>
                    <a:pt x="854" y="270"/>
                  </a:lnTo>
                  <a:lnTo>
                    <a:pt x="869" y="225"/>
                  </a:lnTo>
                  <a:lnTo>
                    <a:pt x="887" y="182"/>
                  </a:lnTo>
                  <a:lnTo>
                    <a:pt x="909" y="142"/>
                  </a:lnTo>
                  <a:lnTo>
                    <a:pt x="935" y="108"/>
                  </a:lnTo>
                  <a:lnTo>
                    <a:pt x="964" y="76"/>
                  </a:lnTo>
                  <a:lnTo>
                    <a:pt x="996" y="50"/>
                  </a:lnTo>
                  <a:lnTo>
                    <a:pt x="1031" y="30"/>
                  </a:lnTo>
                  <a:lnTo>
                    <a:pt x="1070" y="13"/>
                  </a:lnTo>
                  <a:lnTo>
                    <a:pt x="1111" y="4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rgbClr val="659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6" name="Freeform 25"/>
            <p:cNvSpPr>
              <a:spLocks/>
            </p:cNvSpPr>
            <p:nvPr/>
          </p:nvSpPr>
          <p:spPr bwMode="auto">
            <a:xfrm>
              <a:off x="1368" y="1002"/>
              <a:ext cx="833" cy="1856"/>
            </a:xfrm>
            <a:custGeom>
              <a:avLst/>
              <a:gdLst>
                <a:gd name="T0" fmla="*/ 1339 w 1667"/>
                <a:gd name="T1" fmla="*/ 48 h 3711"/>
                <a:gd name="T2" fmla="*/ 1318 w 1667"/>
                <a:gd name="T3" fmla="*/ 140 h 3711"/>
                <a:gd name="T4" fmla="*/ 1260 w 1667"/>
                <a:gd name="T5" fmla="*/ 271 h 3711"/>
                <a:gd name="T6" fmla="*/ 1458 w 1667"/>
                <a:gd name="T7" fmla="*/ 289 h 3711"/>
                <a:gd name="T8" fmla="*/ 1597 w 1667"/>
                <a:gd name="T9" fmla="*/ 341 h 3711"/>
                <a:gd name="T10" fmla="*/ 1657 w 1667"/>
                <a:gd name="T11" fmla="*/ 388 h 3711"/>
                <a:gd name="T12" fmla="*/ 1643 w 1667"/>
                <a:gd name="T13" fmla="*/ 483 h 3711"/>
                <a:gd name="T14" fmla="*/ 1549 w 1667"/>
                <a:gd name="T15" fmla="*/ 494 h 3711"/>
                <a:gd name="T16" fmla="*/ 1402 w 1667"/>
                <a:gd name="T17" fmla="*/ 437 h 3711"/>
                <a:gd name="T18" fmla="*/ 1211 w 1667"/>
                <a:gd name="T19" fmla="*/ 446 h 3711"/>
                <a:gd name="T20" fmla="*/ 1108 w 1667"/>
                <a:gd name="T21" fmla="*/ 512 h 3711"/>
                <a:gd name="T22" fmla="*/ 905 w 1667"/>
                <a:gd name="T23" fmla="*/ 687 h 3711"/>
                <a:gd name="T24" fmla="*/ 1217 w 1667"/>
                <a:gd name="T25" fmla="*/ 701 h 3711"/>
                <a:gd name="T26" fmla="*/ 1407 w 1667"/>
                <a:gd name="T27" fmla="*/ 748 h 3711"/>
                <a:gd name="T28" fmla="*/ 1477 w 1667"/>
                <a:gd name="T29" fmla="*/ 788 h 3711"/>
                <a:gd name="T30" fmla="*/ 1473 w 1667"/>
                <a:gd name="T31" fmla="*/ 886 h 3711"/>
                <a:gd name="T32" fmla="*/ 1383 w 1667"/>
                <a:gd name="T33" fmla="*/ 907 h 3711"/>
                <a:gd name="T34" fmla="*/ 1296 w 1667"/>
                <a:gd name="T35" fmla="*/ 879 h 3711"/>
                <a:gd name="T36" fmla="*/ 1075 w 1667"/>
                <a:gd name="T37" fmla="*/ 844 h 3711"/>
                <a:gd name="T38" fmla="*/ 757 w 1667"/>
                <a:gd name="T39" fmla="*/ 867 h 3711"/>
                <a:gd name="T40" fmla="*/ 562 w 1667"/>
                <a:gd name="T41" fmla="*/ 1228 h 3711"/>
                <a:gd name="T42" fmla="*/ 518 w 1667"/>
                <a:gd name="T43" fmla="*/ 1353 h 3711"/>
                <a:gd name="T44" fmla="*/ 491 w 1667"/>
                <a:gd name="T45" fmla="*/ 1666 h 3711"/>
                <a:gd name="T46" fmla="*/ 732 w 1667"/>
                <a:gd name="T47" fmla="*/ 1591 h 3711"/>
                <a:gd name="T48" fmla="*/ 856 w 1667"/>
                <a:gd name="T49" fmla="*/ 1577 h 3711"/>
                <a:gd name="T50" fmla="*/ 931 w 1667"/>
                <a:gd name="T51" fmla="*/ 1630 h 3711"/>
                <a:gd name="T52" fmla="*/ 883 w 1667"/>
                <a:gd name="T53" fmla="*/ 1731 h 3711"/>
                <a:gd name="T54" fmla="*/ 797 w 1667"/>
                <a:gd name="T55" fmla="*/ 1740 h 3711"/>
                <a:gd name="T56" fmla="*/ 621 w 1667"/>
                <a:gd name="T57" fmla="*/ 1780 h 3711"/>
                <a:gd name="T58" fmla="*/ 446 w 1667"/>
                <a:gd name="T59" fmla="*/ 1895 h 3711"/>
                <a:gd name="T60" fmla="*/ 436 w 1667"/>
                <a:gd name="T61" fmla="*/ 2346 h 3711"/>
                <a:gd name="T62" fmla="*/ 520 w 1667"/>
                <a:gd name="T63" fmla="*/ 2829 h 3711"/>
                <a:gd name="T64" fmla="*/ 738 w 1667"/>
                <a:gd name="T65" fmla="*/ 3518 h 3711"/>
                <a:gd name="T66" fmla="*/ 699 w 1667"/>
                <a:gd name="T67" fmla="*/ 3705 h 3711"/>
                <a:gd name="T68" fmla="*/ 446 w 1667"/>
                <a:gd name="T69" fmla="*/ 3154 h 3711"/>
                <a:gd name="T70" fmla="*/ 273 w 1667"/>
                <a:gd name="T71" fmla="*/ 2638 h 3711"/>
                <a:gd name="T72" fmla="*/ 86 w 1667"/>
                <a:gd name="T73" fmla="*/ 2510 h 3711"/>
                <a:gd name="T74" fmla="*/ 11 w 1667"/>
                <a:gd name="T75" fmla="*/ 2413 h 3711"/>
                <a:gd name="T76" fmla="*/ 11 w 1667"/>
                <a:gd name="T77" fmla="*/ 2329 h 3711"/>
                <a:gd name="T78" fmla="*/ 101 w 1667"/>
                <a:gd name="T79" fmla="*/ 2296 h 3711"/>
                <a:gd name="T80" fmla="*/ 156 w 1667"/>
                <a:gd name="T81" fmla="*/ 2347 h 3711"/>
                <a:gd name="T82" fmla="*/ 237 w 1667"/>
                <a:gd name="T83" fmla="*/ 2435 h 3711"/>
                <a:gd name="T84" fmla="*/ 267 w 1667"/>
                <a:gd name="T85" fmla="*/ 2122 h 3711"/>
                <a:gd name="T86" fmla="*/ 289 w 1667"/>
                <a:gd name="T87" fmla="*/ 1687 h 3711"/>
                <a:gd name="T88" fmla="*/ 387 w 1667"/>
                <a:gd name="T89" fmla="*/ 1265 h 3711"/>
                <a:gd name="T90" fmla="*/ 193 w 1667"/>
                <a:gd name="T91" fmla="*/ 1072 h 3711"/>
                <a:gd name="T92" fmla="*/ 114 w 1667"/>
                <a:gd name="T93" fmla="*/ 852 h 3711"/>
                <a:gd name="T94" fmla="*/ 112 w 1667"/>
                <a:gd name="T95" fmla="*/ 669 h 3711"/>
                <a:gd name="T96" fmla="*/ 181 w 1667"/>
                <a:gd name="T97" fmla="*/ 604 h 3711"/>
                <a:gd name="T98" fmla="*/ 263 w 1667"/>
                <a:gd name="T99" fmla="*/ 653 h 3711"/>
                <a:gd name="T100" fmla="*/ 264 w 1667"/>
                <a:gd name="T101" fmla="*/ 728 h 3711"/>
                <a:gd name="T102" fmla="*/ 278 w 1667"/>
                <a:gd name="T103" fmla="*/ 871 h 3711"/>
                <a:gd name="T104" fmla="*/ 371 w 1667"/>
                <a:gd name="T105" fmla="*/ 1051 h 3711"/>
                <a:gd name="T106" fmla="*/ 522 w 1667"/>
                <a:gd name="T107" fmla="*/ 954 h 3711"/>
                <a:gd name="T108" fmla="*/ 771 w 1667"/>
                <a:gd name="T109" fmla="*/ 605 h 3711"/>
                <a:gd name="T110" fmla="*/ 998 w 1667"/>
                <a:gd name="T111" fmla="*/ 398 h 3711"/>
                <a:gd name="T112" fmla="*/ 1103 w 1667"/>
                <a:gd name="T113" fmla="*/ 255 h 3711"/>
                <a:gd name="T114" fmla="*/ 1160 w 1667"/>
                <a:gd name="T115" fmla="*/ 98 h 3711"/>
                <a:gd name="T116" fmla="*/ 1203 w 1667"/>
                <a:gd name="T117" fmla="*/ 30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67" h="3711">
                  <a:moveTo>
                    <a:pt x="1276" y="0"/>
                  </a:moveTo>
                  <a:lnTo>
                    <a:pt x="1295" y="5"/>
                  </a:lnTo>
                  <a:lnTo>
                    <a:pt x="1314" y="16"/>
                  </a:lnTo>
                  <a:lnTo>
                    <a:pt x="1328" y="31"/>
                  </a:lnTo>
                  <a:lnTo>
                    <a:pt x="1339" y="48"/>
                  </a:lnTo>
                  <a:lnTo>
                    <a:pt x="1344" y="68"/>
                  </a:lnTo>
                  <a:lnTo>
                    <a:pt x="1344" y="87"/>
                  </a:lnTo>
                  <a:lnTo>
                    <a:pt x="1339" y="108"/>
                  </a:lnTo>
                  <a:lnTo>
                    <a:pt x="1328" y="126"/>
                  </a:lnTo>
                  <a:lnTo>
                    <a:pt x="1318" y="140"/>
                  </a:lnTo>
                  <a:lnTo>
                    <a:pt x="1306" y="160"/>
                  </a:lnTo>
                  <a:lnTo>
                    <a:pt x="1293" y="184"/>
                  </a:lnTo>
                  <a:lnTo>
                    <a:pt x="1281" y="210"/>
                  </a:lnTo>
                  <a:lnTo>
                    <a:pt x="1270" y="240"/>
                  </a:lnTo>
                  <a:lnTo>
                    <a:pt x="1260" y="271"/>
                  </a:lnTo>
                  <a:lnTo>
                    <a:pt x="1303" y="269"/>
                  </a:lnTo>
                  <a:lnTo>
                    <a:pt x="1344" y="270"/>
                  </a:lnTo>
                  <a:lnTo>
                    <a:pt x="1384" y="274"/>
                  </a:lnTo>
                  <a:lnTo>
                    <a:pt x="1422" y="281"/>
                  </a:lnTo>
                  <a:lnTo>
                    <a:pt x="1458" y="289"/>
                  </a:lnTo>
                  <a:lnTo>
                    <a:pt x="1492" y="300"/>
                  </a:lnTo>
                  <a:lnTo>
                    <a:pt x="1524" y="311"/>
                  </a:lnTo>
                  <a:lnTo>
                    <a:pt x="1553" y="322"/>
                  </a:lnTo>
                  <a:lnTo>
                    <a:pt x="1576" y="332"/>
                  </a:lnTo>
                  <a:lnTo>
                    <a:pt x="1597" y="341"/>
                  </a:lnTo>
                  <a:lnTo>
                    <a:pt x="1613" y="350"/>
                  </a:lnTo>
                  <a:lnTo>
                    <a:pt x="1623" y="355"/>
                  </a:lnTo>
                  <a:lnTo>
                    <a:pt x="1628" y="358"/>
                  </a:lnTo>
                  <a:lnTo>
                    <a:pt x="1645" y="372"/>
                  </a:lnTo>
                  <a:lnTo>
                    <a:pt x="1657" y="388"/>
                  </a:lnTo>
                  <a:lnTo>
                    <a:pt x="1664" y="406"/>
                  </a:lnTo>
                  <a:lnTo>
                    <a:pt x="1667" y="426"/>
                  </a:lnTo>
                  <a:lnTo>
                    <a:pt x="1664" y="447"/>
                  </a:lnTo>
                  <a:lnTo>
                    <a:pt x="1656" y="466"/>
                  </a:lnTo>
                  <a:lnTo>
                    <a:pt x="1643" y="483"/>
                  </a:lnTo>
                  <a:lnTo>
                    <a:pt x="1627" y="495"/>
                  </a:lnTo>
                  <a:lnTo>
                    <a:pt x="1608" y="502"/>
                  </a:lnTo>
                  <a:lnTo>
                    <a:pt x="1588" y="505"/>
                  </a:lnTo>
                  <a:lnTo>
                    <a:pt x="1568" y="502"/>
                  </a:lnTo>
                  <a:lnTo>
                    <a:pt x="1549" y="494"/>
                  </a:lnTo>
                  <a:lnTo>
                    <a:pt x="1528" y="484"/>
                  </a:lnTo>
                  <a:lnTo>
                    <a:pt x="1503" y="472"/>
                  </a:lnTo>
                  <a:lnTo>
                    <a:pt x="1473" y="459"/>
                  </a:lnTo>
                  <a:lnTo>
                    <a:pt x="1439" y="447"/>
                  </a:lnTo>
                  <a:lnTo>
                    <a:pt x="1402" y="437"/>
                  </a:lnTo>
                  <a:lnTo>
                    <a:pt x="1363" y="431"/>
                  </a:lnTo>
                  <a:lnTo>
                    <a:pt x="1325" y="426"/>
                  </a:lnTo>
                  <a:lnTo>
                    <a:pt x="1285" y="426"/>
                  </a:lnTo>
                  <a:lnTo>
                    <a:pt x="1247" y="433"/>
                  </a:lnTo>
                  <a:lnTo>
                    <a:pt x="1211" y="446"/>
                  </a:lnTo>
                  <a:lnTo>
                    <a:pt x="1203" y="451"/>
                  </a:lnTo>
                  <a:lnTo>
                    <a:pt x="1186" y="459"/>
                  </a:lnTo>
                  <a:lnTo>
                    <a:pt x="1166" y="473"/>
                  </a:lnTo>
                  <a:lnTo>
                    <a:pt x="1138" y="490"/>
                  </a:lnTo>
                  <a:lnTo>
                    <a:pt x="1108" y="512"/>
                  </a:lnTo>
                  <a:lnTo>
                    <a:pt x="1073" y="536"/>
                  </a:lnTo>
                  <a:lnTo>
                    <a:pt x="1035" y="568"/>
                  </a:lnTo>
                  <a:lnTo>
                    <a:pt x="994" y="602"/>
                  </a:lnTo>
                  <a:lnTo>
                    <a:pt x="950" y="642"/>
                  </a:lnTo>
                  <a:lnTo>
                    <a:pt x="905" y="687"/>
                  </a:lnTo>
                  <a:lnTo>
                    <a:pt x="975" y="685"/>
                  </a:lnTo>
                  <a:lnTo>
                    <a:pt x="1042" y="685"/>
                  </a:lnTo>
                  <a:lnTo>
                    <a:pt x="1105" y="687"/>
                  </a:lnTo>
                  <a:lnTo>
                    <a:pt x="1163" y="693"/>
                  </a:lnTo>
                  <a:lnTo>
                    <a:pt x="1217" y="701"/>
                  </a:lnTo>
                  <a:lnTo>
                    <a:pt x="1266" y="709"/>
                  </a:lnTo>
                  <a:lnTo>
                    <a:pt x="1310" y="719"/>
                  </a:lnTo>
                  <a:lnTo>
                    <a:pt x="1348" y="730"/>
                  </a:lnTo>
                  <a:lnTo>
                    <a:pt x="1380" y="739"/>
                  </a:lnTo>
                  <a:lnTo>
                    <a:pt x="1407" y="748"/>
                  </a:lnTo>
                  <a:lnTo>
                    <a:pt x="1426" y="755"/>
                  </a:lnTo>
                  <a:lnTo>
                    <a:pt x="1440" y="760"/>
                  </a:lnTo>
                  <a:lnTo>
                    <a:pt x="1446" y="763"/>
                  </a:lnTo>
                  <a:lnTo>
                    <a:pt x="1463" y="774"/>
                  </a:lnTo>
                  <a:lnTo>
                    <a:pt x="1477" y="788"/>
                  </a:lnTo>
                  <a:lnTo>
                    <a:pt x="1487" y="805"/>
                  </a:lnTo>
                  <a:lnTo>
                    <a:pt x="1492" y="826"/>
                  </a:lnTo>
                  <a:lnTo>
                    <a:pt x="1492" y="845"/>
                  </a:lnTo>
                  <a:lnTo>
                    <a:pt x="1485" y="866"/>
                  </a:lnTo>
                  <a:lnTo>
                    <a:pt x="1473" y="886"/>
                  </a:lnTo>
                  <a:lnTo>
                    <a:pt x="1457" y="900"/>
                  </a:lnTo>
                  <a:lnTo>
                    <a:pt x="1436" y="910"/>
                  </a:lnTo>
                  <a:lnTo>
                    <a:pt x="1414" y="914"/>
                  </a:lnTo>
                  <a:lnTo>
                    <a:pt x="1398" y="911"/>
                  </a:lnTo>
                  <a:lnTo>
                    <a:pt x="1383" y="907"/>
                  </a:lnTo>
                  <a:lnTo>
                    <a:pt x="1378" y="904"/>
                  </a:lnTo>
                  <a:lnTo>
                    <a:pt x="1366" y="900"/>
                  </a:lnTo>
                  <a:lnTo>
                    <a:pt x="1350" y="895"/>
                  </a:lnTo>
                  <a:lnTo>
                    <a:pt x="1325" y="888"/>
                  </a:lnTo>
                  <a:lnTo>
                    <a:pt x="1296" y="879"/>
                  </a:lnTo>
                  <a:lnTo>
                    <a:pt x="1262" y="871"/>
                  </a:lnTo>
                  <a:lnTo>
                    <a:pt x="1222" y="863"/>
                  </a:lnTo>
                  <a:lnTo>
                    <a:pt x="1177" y="855"/>
                  </a:lnTo>
                  <a:lnTo>
                    <a:pt x="1129" y="849"/>
                  </a:lnTo>
                  <a:lnTo>
                    <a:pt x="1075" y="844"/>
                  </a:lnTo>
                  <a:lnTo>
                    <a:pt x="1018" y="842"/>
                  </a:lnTo>
                  <a:lnTo>
                    <a:pt x="957" y="842"/>
                  </a:lnTo>
                  <a:lnTo>
                    <a:pt x="893" y="847"/>
                  </a:lnTo>
                  <a:lnTo>
                    <a:pt x="827" y="855"/>
                  </a:lnTo>
                  <a:lnTo>
                    <a:pt x="757" y="867"/>
                  </a:lnTo>
                  <a:lnTo>
                    <a:pt x="714" y="929"/>
                  </a:lnTo>
                  <a:lnTo>
                    <a:pt x="675" y="996"/>
                  </a:lnTo>
                  <a:lnTo>
                    <a:pt x="635" y="1068"/>
                  </a:lnTo>
                  <a:lnTo>
                    <a:pt x="598" y="1146"/>
                  </a:lnTo>
                  <a:lnTo>
                    <a:pt x="562" y="1228"/>
                  </a:lnTo>
                  <a:lnTo>
                    <a:pt x="561" y="1243"/>
                  </a:lnTo>
                  <a:lnTo>
                    <a:pt x="555" y="1258"/>
                  </a:lnTo>
                  <a:lnTo>
                    <a:pt x="550" y="1268"/>
                  </a:lnTo>
                  <a:lnTo>
                    <a:pt x="544" y="1278"/>
                  </a:lnTo>
                  <a:lnTo>
                    <a:pt x="518" y="1353"/>
                  </a:lnTo>
                  <a:lnTo>
                    <a:pt x="495" y="1431"/>
                  </a:lnTo>
                  <a:lnTo>
                    <a:pt x="473" y="1515"/>
                  </a:lnTo>
                  <a:lnTo>
                    <a:pt x="455" y="1603"/>
                  </a:lnTo>
                  <a:lnTo>
                    <a:pt x="441" y="1694"/>
                  </a:lnTo>
                  <a:lnTo>
                    <a:pt x="491" y="1666"/>
                  </a:lnTo>
                  <a:lnTo>
                    <a:pt x="542" y="1643"/>
                  </a:lnTo>
                  <a:lnTo>
                    <a:pt x="592" y="1625"/>
                  </a:lnTo>
                  <a:lnTo>
                    <a:pt x="642" y="1610"/>
                  </a:lnTo>
                  <a:lnTo>
                    <a:pt x="688" y="1599"/>
                  </a:lnTo>
                  <a:lnTo>
                    <a:pt x="732" y="1591"/>
                  </a:lnTo>
                  <a:lnTo>
                    <a:pt x="771" y="1584"/>
                  </a:lnTo>
                  <a:lnTo>
                    <a:pt x="804" y="1581"/>
                  </a:lnTo>
                  <a:lnTo>
                    <a:pt x="830" y="1578"/>
                  </a:lnTo>
                  <a:lnTo>
                    <a:pt x="848" y="1577"/>
                  </a:lnTo>
                  <a:lnTo>
                    <a:pt x="856" y="1577"/>
                  </a:lnTo>
                  <a:lnTo>
                    <a:pt x="857" y="1577"/>
                  </a:lnTo>
                  <a:lnTo>
                    <a:pt x="882" y="1581"/>
                  </a:lnTo>
                  <a:lnTo>
                    <a:pt x="904" y="1592"/>
                  </a:lnTo>
                  <a:lnTo>
                    <a:pt x="920" y="1608"/>
                  </a:lnTo>
                  <a:lnTo>
                    <a:pt x="931" y="1630"/>
                  </a:lnTo>
                  <a:lnTo>
                    <a:pt x="935" y="1655"/>
                  </a:lnTo>
                  <a:lnTo>
                    <a:pt x="933" y="1680"/>
                  </a:lnTo>
                  <a:lnTo>
                    <a:pt x="922" y="1702"/>
                  </a:lnTo>
                  <a:lnTo>
                    <a:pt x="905" y="1718"/>
                  </a:lnTo>
                  <a:lnTo>
                    <a:pt x="883" y="1731"/>
                  </a:lnTo>
                  <a:lnTo>
                    <a:pt x="858" y="1735"/>
                  </a:lnTo>
                  <a:lnTo>
                    <a:pt x="853" y="1735"/>
                  </a:lnTo>
                  <a:lnTo>
                    <a:pt x="841" y="1736"/>
                  </a:lnTo>
                  <a:lnTo>
                    <a:pt x="823" y="1737"/>
                  </a:lnTo>
                  <a:lnTo>
                    <a:pt x="797" y="1740"/>
                  </a:lnTo>
                  <a:lnTo>
                    <a:pt x="768" y="1744"/>
                  </a:lnTo>
                  <a:lnTo>
                    <a:pt x="735" y="1750"/>
                  </a:lnTo>
                  <a:lnTo>
                    <a:pt x="698" y="1758"/>
                  </a:lnTo>
                  <a:lnTo>
                    <a:pt x="661" y="1768"/>
                  </a:lnTo>
                  <a:lnTo>
                    <a:pt x="621" y="1780"/>
                  </a:lnTo>
                  <a:lnTo>
                    <a:pt x="583" y="1796"/>
                  </a:lnTo>
                  <a:lnTo>
                    <a:pt x="544" y="1816"/>
                  </a:lnTo>
                  <a:lnTo>
                    <a:pt x="509" y="1838"/>
                  </a:lnTo>
                  <a:lnTo>
                    <a:pt x="474" y="1865"/>
                  </a:lnTo>
                  <a:lnTo>
                    <a:pt x="446" y="1895"/>
                  </a:lnTo>
                  <a:lnTo>
                    <a:pt x="421" y="1931"/>
                  </a:lnTo>
                  <a:lnTo>
                    <a:pt x="418" y="2028"/>
                  </a:lnTo>
                  <a:lnTo>
                    <a:pt x="421" y="2130"/>
                  </a:lnTo>
                  <a:lnTo>
                    <a:pt x="426" y="2236"/>
                  </a:lnTo>
                  <a:lnTo>
                    <a:pt x="436" y="2346"/>
                  </a:lnTo>
                  <a:lnTo>
                    <a:pt x="450" y="2458"/>
                  </a:lnTo>
                  <a:lnTo>
                    <a:pt x="467" y="2576"/>
                  </a:lnTo>
                  <a:lnTo>
                    <a:pt x="469" y="2582"/>
                  </a:lnTo>
                  <a:lnTo>
                    <a:pt x="491" y="2702"/>
                  </a:lnTo>
                  <a:lnTo>
                    <a:pt x="520" y="2829"/>
                  </a:lnTo>
                  <a:lnTo>
                    <a:pt x="551" y="2958"/>
                  </a:lnTo>
                  <a:lnTo>
                    <a:pt x="590" y="3091"/>
                  </a:lnTo>
                  <a:lnTo>
                    <a:pt x="633" y="3228"/>
                  </a:lnTo>
                  <a:lnTo>
                    <a:pt x="683" y="3371"/>
                  </a:lnTo>
                  <a:lnTo>
                    <a:pt x="738" y="3518"/>
                  </a:lnTo>
                  <a:lnTo>
                    <a:pt x="798" y="3669"/>
                  </a:lnTo>
                  <a:lnTo>
                    <a:pt x="799" y="3669"/>
                  </a:lnTo>
                  <a:lnTo>
                    <a:pt x="799" y="3670"/>
                  </a:lnTo>
                  <a:lnTo>
                    <a:pt x="750" y="3691"/>
                  </a:lnTo>
                  <a:lnTo>
                    <a:pt x="699" y="3705"/>
                  </a:lnTo>
                  <a:lnTo>
                    <a:pt x="646" y="3711"/>
                  </a:lnTo>
                  <a:lnTo>
                    <a:pt x="588" y="3566"/>
                  </a:lnTo>
                  <a:lnTo>
                    <a:pt x="535" y="3425"/>
                  </a:lnTo>
                  <a:lnTo>
                    <a:pt x="488" y="3287"/>
                  </a:lnTo>
                  <a:lnTo>
                    <a:pt x="446" y="3154"/>
                  </a:lnTo>
                  <a:lnTo>
                    <a:pt x="409" y="3024"/>
                  </a:lnTo>
                  <a:lnTo>
                    <a:pt x="376" y="2899"/>
                  </a:lnTo>
                  <a:lnTo>
                    <a:pt x="348" y="2777"/>
                  </a:lnTo>
                  <a:lnTo>
                    <a:pt x="325" y="2657"/>
                  </a:lnTo>
                  <a:lnTo>
                    <a:pt x="273" y="2638"/>
                  </a:lnTo>
                  <a:lnTo>
                    <a:pt x="226" y="2616"/>
                  </a:lnTo>
                  <a:lnTo>
                    <a:pt x="184" y="2591"/>
                  </a:lnTo>
                  <a:lnTo>
                    <a:pt x="146" y="2564"/>
                  </a:lnTo>
                  <a:lnTo>
                    <a:pt x="114" y="2538"/>
                  </a:lnTo>
                  <a:lnTo>
                    <a:pt x="86" y="2510"/>
                  </a:lnTo>
                  <a:lnTo>
                    <a:pt x="63" y="2484"/>
                  </a:lnTo>
                  <a:lnTo>
                    <a:pt x="44" y="2461"/>
                  </a:lnTo>
                  <a:lnTo>
                    <a:pt x="28" y="2440"/>
                  </a:lnTo>
                  <a:lnTo>
                    <a:pt x="18" y="2424"/>
                  </a:lnTo>
                  <a:lnTo>
                    <a:pt x="11" y="2413"/>
                  </a:lnTo>
                  <a:lnTo>
                    <a:pt x="8" y="2407"/>
                  </a:lnTo>
                  <a:lnTo>
                    <a:pt x="1" y="2388"/>
                  </a:lnTo>
                  <a:lnTo>
                    <a:pt x="0" y="2368"/>
                  </a:lnTo>
                  <a:lnTo>
                    <a:pt x="2" y="2347"/>
                  </a:lnTo>
                  <a:lnTo>
                    <a:pt x="11" y="2329"/>
                  </a:lnTo>
                  <a:lnTo>
                    <a:pt x="24" y="2314"/>
                  </a:lnTo>
                  <a:lnTo>
                    <a:pt x="41" y="2302"/>
                  </a:lnTo>
                  <a:lnTo>
                    <a:pt x="61" y="2293"/>
                  </a:lnTo>
                  <a:lnTo>
                    <a:pt x="82" y="2292"/>
                  </a:lnTo>
                  <a:lnTo>
                    <a:pt x="101" y="2296"/>
                  </a:lnTo>
                  <a:lnTo>
                    <a:pt x="119" y="2304"/>
                  </a:lnTo>
                  <a:lnTo>
                    <a:pt x="135" y="2317"/>
                  </a:lnTo>
                  <a:lnTo>
                    <a:pt x="148" y="2333"/>
                  </a:lnTo>
                  <a:lnTo>
                    <a:pt x="151" y="2339"/>
                  </a:lnTo>
                  <a:lnTo>
                    <a:pt x="156" y="2347"/>
                  </a:lnTo>
                  <a:lnTo>
                    <a:pt x="166" y="2361"/>
                  </a:lnTo>
                  <a:lnTo>
                    <a:pt x="178" y="2377"/>
                  </a:lnTo>
                  <a:lnTo>
                    <a:pt x="194" y="2395"/>
                  </a:lnTo>
                  <a:lnTo>
                    <a:pt x="214" y="2414"/>
                  </a:lnTo>
                  <a:lnTo>
                    <a:pt x="237" y="2435"/>
                  </a:lnTo>
                  <a:lnTo>
                    <a:pt x="264" y="2455"/>
                  </a:lnTo>
                  <a:lnTo>
                    <a:pt x="296" y="2475"/>
                  </a:lnTo>
                  <a:lnTo>
                    <a:pt x="282" y="2352"/>
                  </a:lnTo>
                  <a:lnTo>
                    <a:pt x="273" y="2234"/>
                  </a:lnTo>
                  <a:lnTo>
                    <a:pt x="267" y="2122"/>
                  </a:lnTo>
                  <a:lnTo>
                    <a:pt x="266" y="2013"/>
                  </a:lnTo>
                  <a:lnTo>
                    <a:pt x="269" y="1909"/>
                  </a:lnTo>
                  <a:lnTo>
                    <a:pt x="270" y="1886"/>
                  </a:lnTo>
                  <a:lnTo>
                    <a:pt x="278" y="1784"/>
                  </a:lnTo>
                  <a:lnTo>
                    <a:pt x="289" y="1687"/>
                  </a:lnTo>
                  <a:lnTo>
                    <a:pt x="303" y="1593"/>
                  </a:lnTo>
                  <a:lnTo>
                    <a:pt x="321" y="1505"/>
                  </a:lnTo>
                  <a:lnTo>
                    <a:pt x="340" y="1422"/>
                  </a:lnTo>
                  <a:lnTo>
                    <a:pt x="363" y="1341"/>
                  </a:lnTo>
                  <a:lnTo>
                    <a:pt x="387" y="1265"/>
                  </a:lnTo>
                  <a:lnTo>
                    <a:pt x="337" y="1232"/>
                  </a:lnTo>
                  <a:lnTo>
                    <a:pt x="293" y="1195"/>
                  </a:lnTo>
                  <a:lnTo>
                    <a:pt x="255" y="1155"/>
                  </a:lnTo>
                  <a:lnTo>
                    <a:pt x="221" y="1114"/>
                  </a:lnTo>
                  <a:lnTo>
                    <a:pt x="193" y="1072"/>
                  </a:lnTo>
                  <a:lnTo>
                    <a:pt x="168" y="1028"/>
                  </a:lnTo>
                  <a:lnTo>
                    <a:pt x="149" y="984"/>
                  </a:lnTo>
                  <a:lnTo>
                    <a:pt x="134" y="939"/>
                  </a:lnTo>
                  <a:lnTo>
                    <a:pt x="122" y="895"/>
                  </a:lnTo>
                  <a:lnTo>
                    <a:pt x="114" y="852"/>
                  </a:lnTo>
                  <a:lnTo>
                    <a:pt x="108" y="811"/>
                  </a:lnTo>
                  <a:lnTo>
                    <a:pt x="107" y="771"/>
                  </a:lnTo>
                  <a:lnTo>
                    <a:pt x="105" y="734"/>
                  </a:lnTo>
                  <a:lnTo>
                    <a:pt x="108" y="700"/>
                  </a:lnTo>
                  <a:lnTo>
                    <a:pt x="112" y="669"/>
                  </a:lnTo>
                  <a:lnTo>
                    <a:pt x="118" y="649"/>
                  </a:lnTo>
                  <a:lnTo>
                    <a:pt x="129" y="631"/>
                  </a:lnTo>
                  <a:lnTo>
                    <a:pt x="144" y="617"/>
                  </a:lnTo>
                  <a:lnTo>
                    <a:pt x="162" y="608"/>
                  </a:lnTo>
                  <a:lnTo>
                    <a:pt x="181" y="604"/>
                  </a:lnTo>
                  <a:lnTo>
                    <a:pt x="201" y="604"/>
                  </a:lnTo>
                  <a:lnTo>
                    <a:pt x="222" y="610"/>
                  </a:lnTo>
                  <a:lnTo>
                    <a:pt x="240" y="620"/>
                  </a:lnTo>
                  <a:lnTo>
                    <a:pt x="253" y="635"/>
                  </a:lnTo>
                  <a:lnTo>
                    <a:pt x="263" y="653"/>
                  </a:lnTo>
                  <a:lnTo>
                    <a:pt x="267" y="672"/>
                  </a:lnTo>
                  <a:lnTo>
                    <a:pt x="267" y="694"/>
                  </a:lnTo>
                  <a:lnTo>
                    <a:pt x="267" y="700"/>
                  </a:lnTo>
                  <a:lnTo>
                    <a:pt x="266" y="711"/>
                  </a:lnTo>
                  <a:lnTo>
                    <a:pt x="264" y="728"/>
                  </a:lnTo>
                  <a:lnTo>
                    <a:pt x="264" y="750"/>
                  </a:lnTo>
                  <a:lnTo>
                    <a:pt x="264" y="775"/>
                  </a:lnTo>
                  <a:lnTo>
                    <a:pt x="267" y="805"/>
                  </a:lnTo>
                  <a:lnTo>
                    <a:pt x="271" y="837"/>
                  </a:lnTo>
                  <a:lnTo>
                    <a:pt x="278" y="871"/>
                  </a:lnTo>
                  <a:lnTo>
                    <a:pt x="289" y="907"/>
                  </a:lnTo>
                  <a:lnTo>
                    <a:pt x="303" y="943"/>
                  </a:lnTo>
                  <a:lnTo>
                    <a:pt x="321" y="980"/>
                  </a:lnTo>
                  <a:lnTo>
                    <a:pt x="344" y="1015"/>
                  </a:lnTo>
                  <a:lnTo>
                    <a:pt x="371" y="1051"/>
                  </a:lnTo>
                  <a:lnTo>
                    <a:pt x="404" y="1084"/>
                  </a:lnTo>
                  <a:lnTo>
                    <a:pt x="444" y="1114"/>
                  </a:lnTo>
                  <a:lnTo>
                    <a:pt x="461" y="1077"/>
                  </a:lnTo>
                  <a:lnTo>
                    <a:pt x="477" y="1041"/>
                  </a:lnTo>
                  <a:lnTo>
                    <a:pt x="522" y="954"/>
                  </a:lnTo>
                  <a:lnTo>
                    <a:pt x="570" y="871"/>
                  </a:lnTo>
                  <a:lnTo>
                    <a:pt x="620" y="796"/>
                  </a:lnTo>
                  <a:lnTo>
                    <a:pt x="671" y="727"/>
                  </a:lnTo>
                  <a:lnTo>
                    <a:pt x="721" y="663"/>
                  </a:lnTo>
                  <a:lnTo>
                    <a:pt x="771" y="605"/>
                  </a:lnTo>
                  <a:lnTo>
                    <a:pt x="821" y="553"/>
                  </a:lnTo>
                  <a:lnTo>
                    <a:pt x="869" y="506"/>
                  </a:lnTo>
                  <a:lnTo>
                    <a:pt x="915" y="465"/>
                  </a:lnTo>
                  <a:lnTo>
                    <a:pt x="959" y="428"/>
                  </a:lnTo>
                  <a:lnTo>
                    <a:pt x="998" y="398"/>
                  </a:lnTo>
                  <a:lnTo>
                    <a:pt x="1035" y="370"/>
                  </a:lnTo>
                  <a:lnTo>
                    <a:pt x="1068" y="348"/>
                  </a:lnTo>
                  <a:lnTo>
                    <a:pt x="1094" y="332"/>
                  </a:lnTo>
                  <a:lnTo>
                    <a:pt x="1097" y="292"/>
                  </a:lnTo>
                  <a:lnTo>
                    <a:pt x="1103" y="255"/>
                  </a:lnTo>
                  <a:lnTo>
                    <a:pt x="1111" y="219"/>
                  </a:lnTo>
                  <a:lnTo>
                    <a:pt x="1122" y="185"/>
                  </a:lnTo>
                  <a:lnTo>
                    <a:pt x="1134" y="153"/>
                  </a:lnTo>
                  <a:lnTo>
                    <a:pt x="1147" y="124"/>
                  </a:lnTo>
                  <a:lnTo>
                    <a:pt x="1160" y="98"/>
                  </a:lnTo>
                  <a:lnTo>
                    <a:pt x="1173" y="76"/>
                  </a:lnTo>
                  <a:lnTo>
                    <a:pt x="1184" y="57"/>
                  </a:lnTo>
                  <a:lnTo>
                    <a:pt x="1193" y="43"/>
                  </a:lnTo>
                  <a:lnTo>
                    <a:pt x="1200" y="34"/>
                  </a:lnTo>
                  <a:lnTo>
                    <a:pt x="1203" y="30"/>
                  </a:lnTo>
                  <a:lnTo>
                    <a:pt x="1218" y="15"/>
                  </a:lnTo>
                  <a:lnTo>
                    <a:pt x="1236" y="5"/>
                  </a:lnTo>
                  <a:lnTo>
                    <a:pt x="1255" y="0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rgbClr val="659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" name="Group 13"/>
          <p:cNvGrpSpPr>
            <a:grpSpLocks noChangeAspect="1"/>
          </p:cNvGrpSpPr>
          <p:nvPr/>
        </p:nvGrpSpPr>
        <p:grpSpPr bwMode="auto">
          <a:xfrm>
            <a:off x="1808939" y="2108348"/>
            <a:ext cx="3133469" cy="3028907"/>
            <a:chOff x="4347" y="81"/>
            <a:chExt cx="1858" cy="1796"/>
          </a:xfrm>
        </p:grpSpPr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347" y="81"/>
              <a:ext cx="1858" cy="1796"/>
            </a:xfrm>
            <a:custGeom>
              <a:avLst/>
              <a:gdLst>
                <a:gd name="T0" fmla="*/ 1068 w 3716"/>
                <a:gd name="T1" fmla="*/ 5 h 3591"/>
                <a:gd name="T2" fmla="*/ 1313 w 3716"/>
                <a:gd name="T3" fmla="*/ 37 h 3591"/>
                <a:gd name="T4" fmla="*/ 1573 w 3716"/>
                <a:gd name="T5" fmla="*/ 97 h 3591"/>
                <a:gd name="T6" fmla="*/ 1845 w 3716"/>
                <a:gd name="T7" fmla="*/ 185 h 3591"/>
                <a:gd name="T8" fmla="*/ 2124 w 3716"/>
                <a:gd name="T9" fmla="*/ 300 h 3591"/>
                <a:gd name="T10" fmla="*/ 2409 w 3716"/>
                <a:gd name="T11" fmla="*/ 443 h 3591"/>
                <a:gd name="T12" fmla="*/ 2686 w 3716"/>
                <a:gd name="T13" fmla="*/ 607 h 3591"/>
                <a:gd name="T14" fmla="*/ 2937 w 3716"/>
                <a:gd name="T15" fmla="*/ 784 h 3591"/>
                <a:gd name="T16" fmla="*/ 3157 w 3716"/>
                <a:gd name="T17" fmla="*/ 971 h 3591"/>
                <a:gd name="T18" fmla="*/ 3345 w 3716"/>
                <a:gd name="T19" fmla="*/ 1166 h 3591"/>
                <a:gd name="T20" fmla="*/ 3498 w 3716"/>
                <a:gd name="T21" fmla="*/ 1365 h 3591"/>
                <a:gd name="T22" fmla="*/ 3613 w 3716"/>
                <a:gd name="T23" fmla="*/ 1565 h 3591"/>
                <a:gd name="T24" fmla="*/ 3686 w 3716"/>
                <a:gd name="T25" fmla="*/ 1765 h 3591"/>
                <a:gd name="T26" fmla="*/ 3716 w 3716"/>
                <a:gd name="T27" fmla="*/ 1959 h 3591"/>
                <a:gd name="T28" fmla="*/ 3698 w 3716"/>
                <a:gd name="T29" fmla="*/ 2148 h 3591"/>
                <a:gd name="T30" fmla="*/ 3631 w 3716"/>
                <a:gd name="T31" fmla="*/ 2326 h 3591"/>
                <a:gd name="T32" fmla="*/ 3513 w 3716"/>
                <a:gd name="T33" fmla="*/ 2491 h 3591"/>
                <a:gd name="T34" fmla="*/ 3338 w 3716"/>
                <a:gd name="T35" fmla="*/ 2641 h 3591"/>
                <a:gd name="T36" fmla="*/ 3086 w 3716"/>
                <a:gd name="T37" fmla="*/ 2786 h 3591"/>
                <a:gd name="T38" fmla="*/ 2809 w 3716"/>
                <a:gd name="T39" fmla="*/ 2948 h 3591"/>
                <a:gd name="T40" fmla="*/ 2575 w 3716"/>
                <a:gd name="T41" fmla="*/ 3097 h 3591"/>
                <a:gd name="T42" fmla="*/ 2373 w 3716"/>
                <a:gd name="T43" fmla="*/ 3232 h 3591"/>
                <a:gd name="T44" fmla="*/ 2192 w 3716"/>
                <a:gd name="T45" fmla="*/ 3349 h 3591"/>
                <a:gd name="T46" fmla="*/ 2021 w 3716"/>
                <a:gd name="T47" fmla="*/ 3446 h 3591"/>
                <a:gd name="T48" fmla="*/ 1848 w 3716"/>
                <a:gd name="T49" fmla="*/ 3520 h 3591"/>
                <a:gd name="T50" fmla="*/ 1664 w 3716"/>
                <a:gd name="T51" fmla="*/ 3570 h 3591"/>
                <a:gd name="T52" fmla="*/ 1457 w 3716"/>
                <a:gd name="T53" fmla="*/ 3591 h 3591"/>
                <a:gd name="T54" fmla="*/ 1216 w 3716"/>
                <a:gd name="T55" fmla="*/ 3581 h 3591"/>
                <a:gd name="T56" fmla="*/ 1001 w 3716"/>
                <a:gd name="T57" fmla="*/ 3531 h 3591"/>
                <a:gd name="T58" fmla="*/ 823 w 3716"/>
                <a:gd name="T59" fmla="*/ 3449 h 3591"/>
                <a:gd name="T60" fmla="*/ 679 w 3716"/>
                <a:gd name="T61" fmla="*/ 3335 h 3591"/>
                <a:gd name="T62" fmla="*/ 562 w 3716"/>
                <a:gd name="T63" fmla="*/ 3192 h 3591"/>
                <a:gd name="T64" fmla="*/ 469 w 3716"/>
                <a:gd name="T65" fmla="*/ 3020 h 3591"/>
                <a:gd name="T66" fmla="*/ 394 w 3716"/>
                <a:gd name="T67" fmla="*/ 2821 h 3591"/>
                <a:gd name="T68" fmla="*/ 331 w 3716"/>
                <a:gd name="T69" fmla="*/ 2598 h 3591"/>
                <a:gd name="T70" fmla="*/ 277 w 3716"/>
                <a:gd name="T71" fmla="*/ 2351 h 3591"/>
                <a:gd name="T72" fmla="*/ 226 w 3716"/>
                <a:gd name="T73" fmla="*/ 2082 h 3591"/>
                <a:gd name="T74" fmla="*/ 174 w 3716"/>
                <a:gd name="T75" fmla="*/ 1793 h 3591"/>
                <a:gd name="T76" fmla="*/ 115 w 3716"/>
                <a:gd name="T77" fmla="*/ 1486 h 3591"/>
                <a:gd name="T78" fmla="*/ 45 w 3716"/>
                <a:gd name="T79" fmla="*/ 1161 h 3591"/>
                <a:gd name="T80" fmla="*/ 3 w 3716"/>
                <a:gd name="T81" fmla="*/ 906 h 3591"/>
                <a:gd name="T82" fmla="*/ 7 w 3716"/>
                <a:gd name="T83" fmla="*/ 682 h 3591"/>
                <a:gd name="T84" fmla="*/ 51 w 3716"/>
                <a:gd name="T85" fmla="*/ 493 h 3591"/>
                <a:gd name="T86" fmla="*/ 131 w 3716"/>
                <a:gd name="T87" fmla="*/ 334 h 3591"/>
                <a:gd name="T88" fmla="*/ 247 w 3716"/>
                <a:gd name="T89" fmla="*/ 206 h 3591"/>
                <a:gd name="T90" fmla="*/ 394 w 3716"/>
                <a:gd name="T91" fmla="*/ 109 h 3591"/>
                <a:gd name="T92" fmla="*/ 568 w 3716"/>
                <a:gd name="T93" fmla="*/ 44 h 3591"/>
                <a:gd name="T94" fmla="*/ 768 w 3716"/>
                <a:gd name="T95" fmla="*/ 7 h 3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16" h="3591">
                  <a:moveTo>
                    <a:pt x="913" y="0"/>
                  </a:moveTo>
                  <a:lnTo>
                    <a:pt x="990" y="1"/>
                  </a:lnTo>
                  <a:lnTo>
                    <a:pt x="1068" y="5"/>
                  </a:lnTo>
                  <a:lnTo>
                    <a:pt x="1147" y="12"/>
                  </a:lnTo>
                  <a:lnTo>
                    <a:pt x="1229" y="23"/>
                  </a:lnTo>
                  <a:lnTo>
                    <a:pt x="1313" y="37"/>
                  </a:lnTo>
                  <a:lnTo>
                    <a:pt x="1398" y="54"/>
                  </a:lnTo>
                  <a:lnTo>
                    <a:pt x="1485" y="74"/>
                  </a:lnTo>
                  <a:lnTo>
                    <a:pt x="1573" y="97"/>
                  </a:lnTo>
                  <a:lnTo>
                    <a:pt x="1662" y="123"/>
                  </a:lnTo>
                  <a:lnTo>
                    <a:pt x="1753" y="152"/>
                  </a:lnTo>
                  <a:lnTo>
                    <a:pt x="1845" y="185"/>
                  </a:lnTo>
                  <a:lnTo>
                    <a:pt x="1937" y="221"/>
                  </a:lnTo>
                  <a:lnTo>
                    <a:pt x="2030" y="259"/>
                  </a:lnTo>
                  <a:lnTo>
                    <a:pt x="2124" y="300"/>
                  </a:lnTo>
                  <a:lnTo>
                    <a:pt x="2219" y="345"/>
                  </a:lnTo>
                  <a:lnTo>
                    <a:pt x="2314" y="392"/>
                  </a:lnTo>
                  <a:lnTo>
                    <a:pt x="2409" y="443"/>
                  </a:lnTo>
                  <a:lnTo>
                    <a:pt x="2504" y="496"/>
                  </a:lnTo>
                  <a:lnTo>
                    <a:pt x="2597" y="551"/>
                  </a:lnTo>
                  <a:lnTo>
                    <a:pt x="2686" y="607"/>
                  </a:lnTo>
                  <a:lnTo>
                    <a:pt x="2773" y="665"/>
                  </a:lnTo>
                  <a:lnTo>
                    <a:pt x="2857" y="724"/>
                  </a:lnTo>
                  <a:lnTo>
                    <a:pt x="2937" y="784"/>
                  </a:lnTo>
                  <a:lnTo>
                    <a:pt x="3014" y="846"/>
                  </a:lnTo>
                  <a:lnTo>
                    <a:pt x="3087" y="908"/>
                  </a:lnTo>
                  <a:lnTo>
                    <a:pt x="3157" y="971"/>
                  </a:lnTo>
                  <a:lnTo>
                    <a:pt x="3224" y="1036"/>
                  </a:lnTo>
                  <a:lnTo>
                    <a:pt x="3286" y="1100"/>
                  </a:lnTo>
                  <a:lnTo>
                    <a:pt x="3345" y="1166"/>
                  </a:lnTo>
                  <a:lnTo>
                    <a:pt x="3401" y="1232"/>
                  </a:lnTo>
                  <a:lnTo>
                    <a:pt x="3452" y="1299"/>
                  </a:lnTo>
                  <a:lnTo>
                    <a:pt x="3498" y="1365"/>
                  </a:lnTo>
                  <a:lnTo>
                    <a:pt x="3541" y="1432"/>
                  </a:lnTo>
                  <a:lnTo>
                    <a:pt x="3579" y="1498"/>
                  </a:lnTo>
                  <a:lnTo>
                    <a:pt x="3613" y="1565"/>
                  </a:lnTo>
                  <a:lnTo>
                    <a:pt x="3642" y="1632"/>
                  </a:lnTo>
                  <a:lnTo>
                    <a:pt x="3666" y="1698"/>
                  </a:lnTo>
                  <a:lnTo>
                    <a:pt x="3686" y="1765"/>
                  </a:lnTo>
                  <a:lnTo>
                    <a:pt x="3701" y="1830"/>
                  </a:lnTo>
                  <a:lnTo>
                    <a:pt x="3711" y="1895"/>
                  </a:lnTo>
                  <a:lnTo>
                    <a:pt x="3716" y="1959"/>
                  </a:lnTo>
                  <a:lnTo>
                    <a:pt x="3715" y="2023"/>
                  </a:lnTo>
                  <a:lnTo>
                    <a:pt x="3709" y="2085"/>
                  </a:lnTo>
                  <a:lnTo>
                    <a:pt x="3698" y="2148"/>
                  </a:lnTo>
                  <a:lnTo>
                    <a:pt x="3682" y="2207"/>
                  </a:lnTo>
                  <a:lnTo>
                    <a:pt x="3660" y="2267"/>
                  </a:lnTo>
                  <a:lnTo>
                    <a:pt x="3631" y="2326"/>
                  </a:lnTo>
                  <a:lnTo>
                    <a:pt x="3599" y="2382"/>
                  </a:lnTo>
                  <a:lnTo>
                    <a:pt x="3559" y="2438"/>
                  </a:lnTo>
                  <a:lnTo>
                    <a:pt x="3513" y="2491"/>
                  </a:lnTo>
                  <a:lnTo>
                    <a:pt x="3461" y="2543"/>
                  </a:lnTo>
                  <a:lnTo>
                    <a:pt x="3403" y="2592"/>
                  </a:lnTo>
                  <a:lnTo>
                    <a:pt x="3338" y="2641"/>
                  </a:lnTo>
                  <a:lnTo>
                    <a:pt x="3267" y="2686"/>
                  </a:lnTo>
                  <a:lnTo>
                    <a:pt x="3190" y="2730"/>
                  </a:lnTo>
                  <a:lnTo>
                    <a:pt x="3086" y="2786"/>
                  </a:lnTo>
                  <a:lnTo>
                    <a:pt x="2989" y="2842"/>
                  </a:lnTo>
                  <a:lnTo>
                    <a:pt x="2896" y="2895"/>
                  </a:lnTo>
                  <a:lnTo>
                    <a:pt x="2809" y="2948"/>
                  </a:lnTo>
                  <a:lnTo>
                    <a:pt x="2728" y="2999"/>
                  </a:lnTo>
                  <a:lnTo>
                    <a:pt x="2650" y="3049"/>
                  </a:lnTo>
                  <a:lnTo>
                    <a:pt x="2575" y="3097"/>
                  </a:lnTo>
                  <a:lnTo>
                    <a:pt x="2505" y="3144"/>
                  </a:lnTo>
                  <a:lnTo>
                    <a:pt x="2437" y="3188"/>
                  </a:lnTo>
                  <a:lnTo>
                    <a:pt x="2373" y="3232"/>
                  </a:lnTo>
                  <a:lnTo>
                    <a:pt x="2310" y="3273"/>
                  </a:lnTo>
                  <a:lnTo>
                    <a:pt x="2251" y="3312"/>
                  </a:lnTo>
                  <a:lnTo>
                    <a:pt x="2192" y="3349"/>
                  </a:lnTo>
                  <a:lnTo>
                    <a:pt x="2134" y="3384"/>
                  </a:lnTo>
                  <a:lnTo>
                    <a:pt x="2077" y="3416"/>
                  </a:lnTo>
                  <a:lnTo>
                    <a:pt x="2021" y="3446"/>
                  </a:lnTo>
                  <a:lnTo>
                    <a:pt x="1963" y="3474"/>
                  </a:lnTo>
                  <a:lnTo>
                    <a:pt x="1907" y="3499"/>
                  </a:lnTo>
                  <a:lnTo>
                    <a:pt x="1848" y="3520"/>
                  </a:lnTo>
                  <a:lnTo>
                    <a:pt x="1789" y="3540"/>
                  </a:lnTo>
                  <a:lnTo>
                    <a:pt x="1727" y="3556"/>
                  </a:lnTo>
                  <a:lnTo>
                    <a:pt x="1664" y="3570"/>
                  </a:lnTo>
                  <a:lnTo>
                    <a:pt x="1598" y="3580"/>
                  </a:lnTo>
                  <a:lnTo>
                    <a:pt x="1529" y="3587"/>
                  </a:lnTo>
                  <a:lnTo>
                    <a:pt x="1457" y="3591"/>
                  </a:lnTo>
                  <a:lnTo>
                    <a:pt x="1381" y="3591"/>
                  </a:lnTo>
                  <a:lnTo>
                    <a:pt x="1301" y="3588"/>
                  </a:lnTo>
                  <a:lnTo>
                    <a:pt x="1216" y="3581"/>
                  </a:lnTo>
                  <a:lnTo>
                    <a:pt x="1140" y="3569"/>
                  </a:lnTo>
                  <a:lnTo>
                    <a:pt x="1068" y="3552"/>
                  </a:lnTo>
                  <a:lnTo>
                    <a:pt x="1001" y="3531"/>
                  </a:lnTo>
                  <a:lnTo>
                    <a:pt x="938" y="3508"/>
                  </a:lnTo>
                  <a:lnTo>
                    <a:pt x="879" y="3481"/>
                  </a:lnTo>
                  <a:lnTo>
                    <a:pt x="823" y="3449"/>
                  </a:lnTo>
                  <a:lnTo>
                    <a:pt x="771" y="3414"/>
                  </a:lnTo>
                  <a:lnTo>
                    <a:pt x="724" y="3377"/>
                  </a:lnTo>
                  <a:lnTo>
                    <a:pt x="679" y="3335"/>
                  </a:lnTo>
                  <a:lnTo>
                    <a:pt x="637" y="3291"/>
                  </a:lnTo>
                  <a:lnTo>
                    <a:pt x="598" y="3242"/>
                  </a:lnTo>
                  <a:lnTo>
                    <a:pt x="562" y="3192"/>
                  </a:lnTo>
                  <a:lnTo>
                    <a:pt x="529" y="3137"/>
                  </a:lnTo>
                  <a:lnTo>
                    <a:pt x="498" y="3080"/>
                  </a:lnTo>
                  <a:lnTo>
                    <a:pt x="469" y="3020"/>
                  </a:lnTo>
                  <a:lnTo>
                    <a:pt x="442" y="2957"/>
                  </a:lnTo>
                  <a:lnTo>
                    <a:pt x="417" y="2890"/>
                  </a:lnTo>
                  <a:lnTo>
                    <a:pt x="394" y="2821"/>
                  </a:lnTo>
                  <a:lnTo>
                    <a:pt x="372" y="2749"/>
                  </a:lnTo>
                  <a:lnTo>
                    <a:pt x="351" y="2675"/>
                  </a:lnTo>
                  <a:lnTo>
                    <a:pt x="331" y="2598"/>
                  </a:lnTo>
                  <a:lnTo>
                    <a:pt x="313" y="2518"/>
                  </a:lnTo>
                  <a:lnTo>
                    <a:pt x="295" y="2435"/>
                  </a:lnTo>
                  <a:lnTo>
                    <a:pt x="277" y="2351"/>
                  </a:lnTo>
                  <a:lnTo>
                    <a:pt x="260" y="2264"/>
                  </a:lnTo>
                  <a:lnTo>
                    <a:pt x="243" y="2175"/>
                  </a:lnTo>
                  <a:lnTo>
                    <a:pt x="226" y="2082"/>
                  </a:lnTo>
                  <a:lnTo>
                    <a:pt x="209" y="1988"/>
                  </a:lnTo>
                  <a:lnTo>
                    <a:pt x="192" y="1892"/>
                  </a:lnTo>
                  <a:lnTo>
                    <a:pt x="174" y="1793"/>
                  </a:lnTo>
                  <a:lnTo>
                    <a:pt x="156" y="1693"/>
                  </a:lnTo>
                  <a:lnTo>
                    <a:pt x="136" y="1591"/>
                  </a:lnTo>
                  <a:lnTo>
                    <a:pt x="115" y="1486"/>
                  </a:lnTo>
                  <a:lnTo>
                    <a:pt x="94" y="1380"/>
                  </a:lnTo>
                  <a:lnTo>
                    <a:pt x="70" y="1272"/>
                  </a:lnTo>
                  <a:lnTo>
                    <a:pt x="45" y="1161"/>
                  </a:lnTo>
                  <a:lnTo>
                    <a:pt x="26" y="1073"/>
                  </a:lnTo>
                  <a:lnTo>
                    <a:pt x="12" y="987"/>
                  </a:lnTo>
                  <a:lnTo>
                    <a:pt x="3" y="906"/>
                  </a:lnTo>
                  <a:lnTo>
                    <a:pt x="0" y="828"/>
                  </a:lnTo>
                  <a:lnTo>
                    <a:pt x="1" y="754"/>
                  </a:lnTo>
                  <a:lnTo>
                    <a:pt x="7" y="682"/>
                  </a:lnTo>
                  <a:lnTo>
                    <a:pt x="17" y="616"/>
                  </a:lnTo>
                  <a:lnTo>
                    <a:pt x="32" y="553"/>
                  </a:lnTo>
                  <a:lnTo>
                    <a:pt x="51" y="493"/>
                  </a:lnTo>
                  <a:lnTo>
                    <a:pt x="74" y="436"/>
                  </a:lnTo>
                  <a:lnTo>
                    <a:pt x="101" y="383"/>
                  </a:lnTo>
                  <a:lnTo>
                    <a:pt x="131" y="334"/>
                  </a:lnTo>
                  <a:lnTo>
                    <a:pt x="166" y="287"/>
                  </a:lnTo>
                  <a:lnTo>
                    <a:pt x="205" y="246"/>
                  </a:lnTo>
                  <a:lnTo>
                    <a:pt x="247" y="206"/>
                  </a:lnTo>
                  <a:lnTo>
                    <a:pt x="292" y="170"/>
                  </a:lnTo>
                  <a:lnTo>
                    <a:pt x="342" y="138"/>
                  </a:lnTo>
                  <a:lnTo>
                    <a:pt x="394" y="109"/>
                  </a:lnTo>
                  <a:lnTo>
                    <a:pt x="449" y="84"/>
                  </a:lnTo>
                  <a:lnTo>
                    <a:pt x="507" y="62"/>
                  </a:lnTo>
                  <a:lnTo>
                    <a:pt x="568" y="44"/>
                  </a:lnTo>
                  <a:lnTo>
                    <a:pt x="632" y="28"/>
                  </a:lnTo>
                  <a:lnTo>
                    <a:pt x="699" y="16"/>
                  </a:lnTo>
                  <a:lnTo>
                    <a:pt x="768" y="7"/>
                  </a:lnTo>
                  <a:lnTo>
                    <a:pt x="839" y="2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rgbClr val="F2F2F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4870" y="660"/>
              <a:ext cx="697" cy="696"/>
            </a:xfrm>
            <a:custGeom>
              <a:avLst/>
              <a:gdLst>
                <a:gd name="T0" fmla="*/ 768 w 1393"/>
                <a:gd name="T1" fmla="*/ 4 h 1390"/>
                <a:gd name="T2" fmla="*/ 904 w 1393"/>
                <a:gd name="T3" fmla="*/ 31 h 1390"/>
                <a:gd name="T4" fmla="*/ 1028 w 1393"/>
                <a:gd name="T5" fmla="*/ 84 h 1390"/>
                <a:gd name="T6" fmla="*/ 1139 w 1393"/>
                <a:gd name="T7" fmla="*/ 159 h 1390"/>
                <a:gd name="T8" fmla="*/ 1234 w 1393"/>
                <a:gd name="T9" fmla="*/ 254 h 1390"/>
                <a:gd name="T10" fmla="*/ 1309 w 1393"/>
                <a:gd name="T11" fmla="*/ 364 h 1390"/>
                <a:gd name="T12" fmla="*/ 1362 w 1393"/>
                <a:gd name="T13" fmla="*/ 488 h 1390"/>
                <a:gd name="T14" fmla="*/ 1389 w 1393"/>
                <a:gd name="T15" fmla="*/ 624 h 1390"/>
                <a:gd name="T16" fmla="*/ 1389 w 1393"/>
                <a:gd name="T17" fmla="*/ 766 h 1390"/>
                <a:gd name="T18" fmla="*/ 1362 w 1393"/>
                <a:gd name="T19" fmla="*/ 901 h 1390"/>
                <a:gd name="T20" fmla="*/ 1309 w 1393"/>
                <a:gd name="T21" fmla="*/ 1027 h 1390"/>
                <a:gd name="T22" fmla="*/ 1234 w 1393"/>
                <a:gd name="T23" fmla="*/ 1137 h 1390"/>
                <a:gd name="T24" fmla="*/ 1139 w 1393"/>
                <a:gd name="T25" fmla="*/ 1232 h 1390"/>
                <a:gd name="T26" fmla="*/ 1028 w 1393"/>
                <a:gd name="T27" fmla="*/ 1307 h 1390"/>
                <a:gd name="T28" fmla="*/ 904 w 1393"/>
                <a:gd name="T29" fmla="*/ 1360 h 1390"/>
                <a:gd name="T30" fmla="*/ 768 w 1393"/>
                <a:gd name="T31" fmla="*/ 1387 h 1390"/>
                <a:gd name="T32" fmla="*/ 625 w 1393"/>
                <a:gd name="T33" fmla="*/ 1387 h 1390"/>
                <a:gd name="T34" fmla="*/ 489 w 1393"/>
                <a:gd name="T35" fmla="*/ 1360 h 1390"/>
                <a:gd name="T36" fmla="*/ 364 w 1393"/>
                <a:gd name="T37" fmla="*/ 1307 h 1390"/>
                <a:gd name="T38" fmla="*/ 253 w 1393"/>
                <a:gd name="T39" fmla="*/ 1232 h 1390"/>
                <a:gd name="T40" fmla="*/ 158 w 1393"/>
                <a:gd name="T41" fmla="*/ 1137 h 1390"/>
                <a:gd name="T42" fmla="*/ 84 w 1393"/>
                <a:gd name="T43" fmla="*/ 1027 h 1390"/>
                <a:gd name="T44" fmla="*/ 31 w 1393"/>
                <a:gd name="T45" fmla="*/ 901 h 1390"/>
                <a:gd name="T46" fmla="*/ 3 w 1393"/>
                <a:gd name="T47" fmla="*/ 766 h 1390"/>
                <a:gd name="T48" fmla="*/ 3 w 1393"/>
                <a:gd name="T49" fmla="*/ 624 h 1390"/>
                <a:gd name="T50" fmla="*/ 31 w 1393"/>
                <a:gd name="T51" fmla="*/ 488 h 1390"/>
                <a:gd name="T52" fmla="*/ 84 w 1393"/>
                <a:gd name="T53" fmla="*/ 364 h 1390"/>
                <a:gd name="T54" fmla="*/ 158 w 1393"/>
                <a:gd name="T55" fmla="*/ 254 h 1390"/>
                <a:gd name="T56" fmla="*/ 253 w 1393"/>
                <a:gd name="T57" fmla="*/ 159 h 1390"/>
                <a:gd name="T58" fmla="*/ 364 w 1393"/>
                <a:gd name="T59" fmla="*/ 84 h 1390"/>
                <a:gd name="T60" fmla="*/ 489 w 1393"/>
                <a:gd name="T61" fmla="*/ 31 h 1390"/>
                <a:gd name="T62" fmla="*/ 625 w 1393"/>
                <a:gd name="T63" fmla="*/ 4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93" h="1390">
                  <a:moveTo>
                    <a:pt x="697" y="0"/>
                  </a:moveTo>
                  <a:lnTo>
                    <a:pt x="768" y="4"/>
                  </a:lnTo>
                  <a:lnTo>
                    <a:pt x="837" y="14"/>
                  </a:lnTo>
                  <a:lnTo>
                    <a:pt x="904" y="31"/>
                  </a:lnTo>
                  <a:lnTo>
                    <a:pt x="967" y="55"/>
                  </a:lnTo>
                  <a:lnTo>
                    <a:pt x="1028" y="84"/>
                  </a:lnTo>
                  <a:lnTo>
                    <a:pt x="1086" y="119"/>
                  </a:lnTo>
                  <a:lnTo>
                    <a:pt x="1139" y="159"/>
                  </a:lnTo>
                  <a:lnTo>
                    <a:pt x="1189" y="204"/>
                  </a:lnTo>
                  <a:lnTo>
                    <a:pt x="1234" y="254"/>
                  </a:lnTo>
                  <a:lnTo>
                    <a:pt x="1273" y="307"/>
                  </a:lnTo>
                  <a:lnTo>
                    <a:pt x="1309" y="364"/>
                  </a:lnTo>
                  <a:lnTo>
                    <a:pt x="1338" y="425"/>
                  </a:lnTo>
                  <a:lnTo>
                    <a:pt x="1362" y="488"/>
                  </a:lnTo>
                  <a:lnTo>
                    <a:pt x="1379" y="555"/>
                  </a:lnTo>
                  <a:lnTo>
                    <a:pt x="1389" y="624"/>
                  </a:lnTo>
                  <a:lnTo>
                    <a:pt x="1393" y="695"/>
                  </a:lnTo>
                  <a:lnTo>
                    <a:pt x="1389" y="766"/>
                  </a:lnTo>
                  <a:lnTo>
                    <a:pt x="1379" y="835"/>
                  </a:lnTo>
                  <a:lnTo>
                    <a:pt x="1362" y="901"/>
                  </a:lnTo>
                  <a:lnTo>
                    <a:pt x="1338" y="966"/>
                  </a:lnTo>
                  <a:lnTo>
                    <a:pt x="1309" y="1027"/>
                  </a:lnTo>
                  <a:lnTo>
                    <a:pt x="1273" y="1084"/>
                  </a:lnTo>
                  <a:lnTo>
                    <a:pt x="1234" y="1137"/>
                  </a:lnTo>
                  <a:lnTo>
                    <a:pt x="1189" y="1187"/>
                  </a:lnTo>
                  <a:lnTo>
                    <a:pt x="1139" y="1232"/>
                  </a:lnTo>
                  <a:lnTo>
                    <a:pt x="1086" y="1272"/>
                  </a:lnTo>
                  <a:lnTo>
                    <a:pt x="1028" y="1307"/>
                  </a:lnTo>
                  <a:lnTo>
                    <a:pt x="967" y="1336"/>
                  </a:lnTo>
                  <a:lnTo>
                    <a:pt x="904" y="1360"/>
                  </a:lnTo>
                  <a:lnTo>
                    <a:pt x="837" y="1377"/>
                  </a:lnTo>
                  <a:lnTo>
                    <a:pt x="768" y="1387"/>
                  </a:lnTo>
                  <a:lnTo>
                    <a:pt x="697" y="1390"/>
                  </a:lnTo>
                  <a:lnTo>
                    <a:pt x="625" y="1387"/>
                  </a:lnTo>
                  <a:lnTo>
                    <a:pt x="555" y="1377"/>
                  </a:lnTo>
                  <a:lnTo>
                    <a:pt x="489" y="1360"/>
                  </a:lnTo>
                  <a:lnTo>
                    <a:pt x="425" y="1336"/>
                  </a:lnTo>
                  <a:lnTo>
                    <a:pt x="364" y="1307"/>
                  </a:lnTo>
                  <a:lnTo>
                    <a:pt x="307" y="1272"/>
                  </a:lnTo>
                  <a:lnTo>
                    <a:pt x="253" y="1232"/>
                  </a:lnTo>
                  <a:lnTo>
                    <a:pt x="204" y="1187"/>
                  </a:lnTo>
                  <a:lnTo>
                    <a:pt x="158" y="1137"/>
                  </a:lnTo>
                  <a:lnTo>
                    <a:pt x="119" y="1084"/>
                  </a:lnTo>
                  <a:lnTo>
                    <a:pt x="84" y="1027"/>
                  </a:lnTo>
                  <a:lnTo>
                    <a:pt x="54" y="966"/>
                  </a:lnTo>
                  <a:lnTo>
                    <a:pt x="31" y="901"/>
                  </a:lnTo>
                  <a:lnTo>
                    <a:pt x="14" y="835"/>
                  </a:lnTo>
                  <a:lnTo>
                    <a:pt x="3" y="766"/>
                  </a:lnTo>
                  <a:lnTo>
                    <a:pt x="0" y="695"/>
                  </a:lnTo>
                  <a:lnTo>
                    <a:pt x="3" y="624"/>
                  </a:lnTo>
                  <a:lnTo>
                    <a:pt x="14" y="555"/>
                  </a:lnTo>
                  <a:lnTo>
                    <a:pt x="31" y="488"/>
                  </a:lnTo>
                  <a:lnTo>
                    <a:pt x="54" y="425"/>
                  </a:lnTo>
                  <a:lnTo>
                    <a:pt x="84" y="364"/>
                  </a:lnTo>
                  <a:lnTo>
                    <a:pt x="119" y="307"/>
                  </a:lnTo>
                  <a:lnTo>
                    <a:pt x="158" y="254"/>
                  </a:lnTo>
                  <a:lnTo>
                    <a:pt x="204" y="204"/>
                  </a:lnTo>
                  <a:lnTo>
                    <a:pt x="253" y="159"/>
                  </a:lnTo>
                  <a:lnTo>
                    <a:pt x="307" y="119"/>
                  </a:lnTo>
                  <a:lnTo>
                    <a:pt x="364" y="84"/>
                  </a:lnTo>
                  <a:lnTo>
                    <a:pt x="425" y="55"/>
                  </a:lnTo>
                  <a:lnTo>
                    <a:pt x="489" y="31"/>
                  </a:lnTo>
                  <a:lnTo>
                    <a:pt x="555" y="14"/>
                  </a:lnTo>
                  <a:lnTo>
                    <a:pt x="625" y="4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5218" y="834"/>
              <a:ext cx="175" cy="174"/>
            </a:xfrm>
            <a:custGeom>
              <a:avLst/>
              <a:gdLst>
                <a:gd name="T0" fmla="*/ 174 w 348"/>
                <a:gd name="T1" fmla="*/ 0 h 348"/>
                <a:gd name="T2" fmla="*/ 209 w 348"/>
                <a:gd name="T3" fmla="*/ 4 h 348"/>
                <a:gd name="T4" fmla="*/ 241 w 348"/>
                <a:gd name="T5" fmla="*/ 14 h 348"/>
                <a:gd name="T6" fmla="*/ 271 w 348"/>
                <a:gd name="T7" fmla="*/ 31 h 348"/>
                <a:gd name="T8" fmla="*/ 296 w 348"/>
                <a:gd name="T9" fmla="*/ 51 h 348"/>
                <a:gd name="T10" fmla="*/ 318 w 348"/>
                <a:gd name="T11" fmla="*/ 77 h 348"/>
                <a:gd name="T12" fmla="*/ 333 w 348"/>
                <a:gd name="T13" fmla="*/ 106 h 348"/>
                <a:gd name="T14" fmla="*/ 344 w 348"/>
                <a:gd name="T15" fmla="*/ 139 h 348"/>
                <a:gd name="T16" fmla="*/ 348 w 348"/>
                <a:gd name="T17" fmla="*/ 174 h 348"/>
                <a:gd name="T18" fmla="*/ 344 w 348"/>
                <a:gd name="T19" fmla="*/ 209 h 348"/>
                <a:gd name="T20" fmla="*/ 333 w 348"/>
                <a:gd name="T21" fmla="*/ 242 h 348"/>
                <a:gd name="T22" fmla="*/ 318 w 348"/>
                <a:gd name="T23" fmla="*/ 271 h 348"/>
                <a:gd name="T24" fmla="*/ 296 w 348"/>
                <a:gd name="T25" fmla="*/ 297 h 348"/>
                <a:gd name="T26" fmla="*/ 271 w 348"/>
                <a:gd name="T27" fmla="*/ 319 h 348"/>
                <a:gd name="T28" fmla="*/ 241 w 348"/>
                <a:gd name="T29" fmla="*/ 334 h 348"/>
                <a:gd name="T30" fmla="*/ 209 w 348"/>
                <a:gd name="T31" fmla="*/ 345 h 348"/>
                <a:gd name="T32" fmla="*/ 174 w 348"/>
                <a:gd name="T33" fmla="*/ 348 h 348"/>
                <a:gd name="T34" fmla="*/ 139 w 348"/>
                <a:gd name="T35" fmla="*/ 345 h 348"/>
                <a:gd name="T36" fmla="*/ 106 w 348"/>
                <a:gd name="T37" fmla="*/ 334 h 348"/>
                <a:gd name="T38" fmla="*/ 76 w 348"/>
                <a:gd name="T39" fmla="*/ 319 h 348"/>
                <a:gd name="T40" fmla="*/ 51 w 348"/>
                <a:gd name="T41" fmla="*/ 297 h 348"/>
                <a:gd name="T42" fmla="*/ 29 w 348"/>
                <a:gd name="T43" fmla="*/ 271 h 348"/>
                <a:gd name="T44" fmla="*/ 13 w 348"/>
                <a:gd name="T45" fmla="*/ 242 h 348"/>
                <a:gd name="T46" fmla="*/ 3 w 348"/>
                <a:gd name="T47" fmla="*/ 209 h 348"/>
                <a:gd name="T48" fmla="*/ 0 w 348"/>
                <a:gd name="T49" fmla="*/ 174 h 348"/>
                <a:gd name="T50" fmla="*/ 3 w 348"/>
                <a:gd name="T51" fmla="*/ 139 h 348"/>
                <a:gd name="T52" fmla="*/ 13 w 348"/>
                <a:gd name="T53" fmla="*/ 106 h 348"/>
                <a:gd name="T54" fmla="*/ 29 w 348"/>
                <a:gd name="T55" fmla="*/ 77 h 348"/>
                <a:gd name="T56" fmla="*/ 51 w 348"/>
                <a:gd name="T57" fmla="*/ 51 h 348"/>
                <a:gd name="T58" fmla="*/ 76 w 348"/>
                <a:gd name="T59" fmla="*/ 31 h 348"/>
                <a:gd name="T60" fmla="*/ 106 w 348"/>
                <a:gd name="T61" fmla="*/ 14 h 348"/>
                <a:gd name="T62" fmla="*/ 139 w 348"/>
                <a:gd name="T63" fmla="*/ 4 h 348"/>
                <a:gd name="T64" fmla="*/ 174 w 348"/>
                <a:gd name="T6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48" h="348">
                  <a:moveTo>
                    <a:pt x="174" y="0"/>
                  </a:moveTo>
                  <a:lnTo>
                    <a:pt x="209" y="4"/>
                  </a:lnTo>
                  <a:lnTo>
                    <a:pt x="241" y="14"/>
                  </a:lnTo>
                  <a:lnTo>
                    <a:pt x="271" y="31"/>
                  </a:lnTo>
                  <a:lnTo>
                    <a:pt x="296" y="51"/>
                  </a:lnTo>
                  <a:lnTo>
                    <a:pt x="318" y="77"/>
                  </a:lnTo>
                  <a:lnTo>
                    <a:pt x="333" y="106"/>
                  </a:lnTo>
                  <a:lnTo>
                    <a:pt x="344" y="139"/>
                  </a:lnTo>
                  <a:lnTo>
                    <a:pt x="348" y="174"/>
                  </a:lnTo>
                  <a:lnTo>
                    <a:pt x="344" y="209"/>
                  </a:lnTo>
                  <a:lnTo>
                    <a:pt x="333" y="242"/>
                  </a:lnTo>
                  <a:lnTo>
                    <a:pt x="318" y="271"/>
                  </a:lnTo>
                  <a:lnTo>
                    <a:pt x="296" y="297"/>
                  </a:lnTo>
                  <a:lnTo>
                    <a:pt x="271" y="319"/>
                  </a:lnTo>
                  <a:lnTo>
                    <a:pt x="241" y="334"/>
                  </a:lnTo>
                  <a:lnTo>
                    <a:pt x="209" y="345"/>
                  </a:lnTo>
                  <a:lnTo>
                    <a:pt x="174" y="348"/>
                  </a:lnTo>
                  <a:lnTo>
                    <a:pt x="139" y="345"/>
                  </a:lnTo>
                  <a:lnTo>
                    <a:pt x="106" y="334"/>
                  </a:lnTo>
                  <a:lnTo>
                    <a:pt x="76" y="319"/>
                  </a:lnTo>
                  <a:lnTo>
                    <a:pt x="51" y="297"/>
                  </a:lnTo>
                  <a:lnTo>
                    <a:pt x="29" y="271"/>
                  </a:lnTo>
                  <a:lnTo>
                    <a:pt x="13" y="242"/>
                  </a:lnTo>
                  <a:lnTo>
                    <a:pt x="3" y="209"/>
                  </a:lnTo>
                  <a:lnTo>
                    <a:pt x="0" y="174"/>
                  </a:lnTo>
                  <a:lnTo>
                    <a:pt x="3" y="139"/>
                  </a:lnTo>
                  <a:lnTo>
                    <a:pt x="13" y="106"/>
                  </a:lnTo>
                  <a:lnTo>
                    <a:pt x="29" y="77"/>
                  </a:lnTo>
                  <a:lnTo>
                    <a:pt x="51" y="51"/>
                  </a:lnTo>
                  <a:lnTo>
                    <a:pt x="76" y="31"/>
                  </a:lnTo>
                  <a:lnTo>
                    <a:pt x="106" y="14"/>
                  </a:lnTo>
                  <a:lnTo>
                    <a:pt x="139" y="4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870" y="735"/>
              <a:ext cx="621" cy="621"/>
            </a:xfrm>
            <a:custGeom>
              <a:avLst/>
              <a:gdLst>
                <a:gd name="T0" fmla="*/ 227 w 1243"/>
                <a:gd name="T1" fmla="*/ 52 h 1240"/>
                <a:gd name="T2" fmla="*/ 167 w 1243"/>
                <a:gd name="T3" fmla="*/ 167 h 1240"/>
                <a:gd name="T4" fmla="*/ 129 w 1243"/>
                <a:gd name="T5" fmla="*/ 294 h 1240"/>
                <a:gd name="T6" fmla="*/ 115 w 1243"/>
                <a:gd name="T7" fmla="*/ 430 h 1240"/>
                <a:gd name="T8" fmla="*/ 130 w 1243"/>
                <a:gd name="T9" fmla="*/ 570 h 1240"/>
                <a:gd name="T10" fmla="*/ 171 w 1243"/>
                <a:gd name="T11" fmla="*/ 700 h 1240"/>
                <a:gd name="T12" fmla="*/ 234 w 1243"/>
                <a:gd name="T13" fmla="*/ 818 h 1240"/>
                <a:gd name="T14" fmla="*/ 320 w 1243"/>
                <a:gd name="T15" fmla="*/ 921 h 1240"/>
                <a:gd name="T16" fmla="*/ 423 w 1243"/>
                <a:gd name="T17" fmla="*/ 1005 h 1240"/>
                <a:gd name="T18" fmla="*/ 541 w 1243"/>
                <a:gd name="T19" fmla="*/ 1070 h 1240"/>
                <a:gd name="T20" fmla="*/ 672 w 1243"/>
                <a:gd name="T21" fmla="*/ 1110 h 1240"/>
                <a:gd name="T22" fmla="*/ 812 w 1243"/>
                <a:gd name="T23" fmla="*/ 1125 h 1240"/>
                <a:gd name="T24" fmla="*/ 948 w 1243"/>
                <a:gd name="T25" fmla="*/ 1112 h 1240"/>
                <a:gd name="T26" fmla="*/ 1074 w 1243"/>
                <a:gd name="T27" fmla="*/ 1073 h 1240"/>
                <a:gd name="T28" fmla="*/ 1190 w 1243"/>
                <a:gd name="T29" fmla="*/ 1012 h 1240"/>
                <a:gd name="T30" fmla="*/ 1202 w 1243"/>
                <a:gd name="T31" fmla="*/ 1021 h 1240"/>
                <a:gd name="T32" fmla="*/ 1111 w 1243"/>
                <a:gd name="T33" fmla="*/ 1104 h 1240"/>
                <a:gd name="T34" fmla="*/ 1005 w 1243"/>
                <a:gd name="T35" fmla="*/ 1168 h 1240"/>
                <a:gd name="T36" fmla="*/ 888 w 1243"/>
                <a:gd name="T37" fmla="*/ 1214 h 1240"/>
                <a:gd name="T38" fmla="*/ 762 w 1243"/>
                <a:gd name="T39" fmla="*/ 1238 h 1240"/>
                <a:gd name="T40" fmla="*/ 625 w 1243"/>
                <a:gd name="T41" fmla="*/ 1237 h 1240"/>
                <a:gd name="T42" fmla="*/ 489 w 1243"/>
                <a:gd name="T43" fmla="*/ 1210 h 1240"/>
                <a:gd name="T44" fmla="*/ 364 w 1243"/>
                <a:gd name="T45" fmla="*/ 1157 h 1240"/>
                <a:gd name="T46" fmla="*/ 253 w 1243"/>
                <a:gd name="T47" fmla="*/ 1082 h 1240"/>
                <a:gd name="T48" fmla="*/ 158 w 1243"/>
                <a:gd name="T49" fmla="*/ 987 h 1240"/>
                <a:gd name="T50" fmla="*/ 84 w 1243"/>
                <a:gd name="T51" fmla="*/ 877 h 1240"/>
                <a:gd name="T52" fmla="*/ 31 w 1243"/>
                <a:gd name="T53" fmla="*/ 751 h 1240"/>
                <a:gd name="T54" fmla="*/ 3 w 1243"/>
                <a:gd name="T55" fmla="*/ 616 h 1240"/>
                <a:gd name="T56" fmla="*/ 2 w 1243"/>
                <a:gd name="T57" fmla="*/ 479 h 1240"/>
                <a:gd name="T58" fmla="*/ 26 w 1243"/>
                <a:gd name="T59" fmla="*/ 354 h 1240"/>
                <a:gd name="T60" fmla="*/ 71 w 1243"/>
                <a:gd name="T61" fmla="*/ 237 h 1240"/>
                <a:gd name="T62" fmla="*/ 137 w 1243"/>
                <a:gd name="T63" fmla="*/ 132 h 1240"/>
                <a:gd name="T64" fmla="*/ 218 w 1243"/>
                <a:gd name="T65" fmla="*/ 39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3" h="1240">
                  <a:moveTo>
                    <a:pt x="266" y="0"/>
                  </a:moveTo>
                  <a:lnTo>
                    <a:pt x="227" y="52"/>
                  </a:lnTo>
                  <a:lnTo>
                    <a:pt x="195" y="108"/>
                  </a:lnTo>
                  <a:lnTo>
                    <a:pt x="167" y="167"/>
                  </a:lnTo>
                  <a:lnTo>
                    <a:pt x="145" y="229"/>
                  </a:lnTo>
                  <a:lnTo>
                    <a:pt x="129" y="294"/>
                  </a:lnTo>
                  <a:lnTo>
                    <a:pt x="119" y="361"/>
                  </a:lnTo>
                  <a:lnTo>
                    <a:pt x="115" y="430"/>
                  </a:lnTo>
                  <a:lnTo>
                    <a:pt x="119" y="501"/>
                  </a:lnTo>
                  <a:lnTo>
                    <a:pt x="130" y="570"/>
                  </a:lnTo>
                  <a:lnTo>
                    <a:pt x="147" y="636"/>
                  </a:lnTo>
                  <a:lnTo>
                    <a:pt x="171" y="700"/>
                  </a:lnTo>
                  <a:lnTo>
                    <a:pt x="200" y="761"/>
                  </a:lnTo>
                  <a:lnTo>
                    <a:pt x="234" y="818"/>
                  </a:lnTo>
                  <a:lnTo>
                    <a:pt x="275" y="871"/>
                  </a:lnTo>
                  <a:lnTo>
                    <a:pt x="320" y="921"/>
                  </a:lnTo>
                  <a:lnTo>
                    <a:pt x="369" y="966"/>
                  </a:lnTo>
                  <a:lnTo>
                    <a:pt x="423" y="1005"/>
                  </a:lnTo>
                  <a:lnTo>
                    <a:pt x="481" y="1040"/>
                  </a:lnTo>
                  <a:lnTo>
                    <a:pt x="541" y="1070"/>
                  </a:lnTo>
                  <a:lnTo>
                    <a:pt x="605" y="1093"/>
                  </a:lnTo>
                  <a:lnTo>
                    <a:pt x="672" y="1110"/>
                  </a:lnTo>
                  <a:lnTo>
                    <a:pt x="741" y="1121"/>
                  </a:lnTo>
                  <a:lnTo>
                    <a:pt x="812" y="1125"/>
                  </a:lnTo>
                  <a:lnTo>
                    <a:pt x="881" y="1122"/>
                  </a:lnTo>
                  <a:lnTo>
                    <a:pt x="948" y="1112"/>
                  </a:lnTo>
                  <a:lnTo>
                    <a:pt x="1013" y="1095"/>
                  </a:lnTo>
                  <a:lnTo>
                    <a:pt x="1074" y="1073"/>
                  </a:lnTo>
                  <a:lnTo>
                    <a:pt x="1134" y="1046"/>
                  </a:lnTo>
                  <a:lnTo>
                    <a:pt x="1190" y="1012"/>
                  </a:lnTo>
                  <a:lnTo>
                    <a:pt x="1243" y="975"/>
                  </a:lnTo>
                  <a:lnTo>
                    <a:pt x="1202" y="1021"/>
                  </a:lnTo>
                  <a:lnTo>
                    <a:pt x="1158" y="1064"/>
                  </a:lnTo>
                  <a:lnTo>
                    <a:pt x="1111" y="1104"/>
                  </a:lnTo>
                  <a:lnTo>
                    <a:pt x="1060" y="1139"/>
                  </a:lnTo>
                  <a:lnTo>
                    <a:pt x="1005" y="1168"/>
                  </a:lnTo>
                  <a:lnTo>
                    <a:pt x="948" y="1194"/>
                  </a:lnTo>
                  <a:lnTo>
                    <a:pt x="888" y="1214"/>
                  </a:lnTo>
                  <a:lnTo>
                    <a:pt x="826" y="1229"/>
                  </a:lnTo>
                  <a:lnTo>
                    <a:pt x="762" y="1238"/>
                  </a:lnTo>
                  <a:lnTo>
                    <a:pt x="697" y="1240"/>
                  </a:lnTo>
                  <a:lnTo>
                    <a:pt x="625" y="1237"/>
                  </a:lnTo>
                  <a:lnTo>
                    <a:pt x="555" y="1227"/>
                  </a:lnTo>
                  <a:lnTo>
                    <a:pt x="489" y="1210"/>
                  </a:lnTo>
                  <a:lnTo>
                    <a:pt x="425" y="1186"/>
                  </a:lnTo>
                  <a:lnTo>
                    <a:pt x="364" y="1157"/>
                  </a:lnTo>
                  <a:lnTo>
                    <a:pt x="307" y="1122"/>
                  </a:lnTo>
                  <a:lnTo>
                    <a:pt x="253" y="1082"/>
                  </a:lnTo>
                  <a:lnTo>
                    <a:pt x="204" y="1037"/>
                  </a:lnTo>
                  <a:lnTo>
                    <a:pt x="158" y="987"/>
                  </a:lnTo>
                  <a:lnTo>
                    <a:pt x="119" y="934"/>
                  </a:lnTo>
                  <a:lnTo>
                    <a:pt x="84" y="877"/>
                  </a:lnTo>
                  <a:lnTo>
                    <a:pt x="54" y="816"/>
                  </a:lnTo>
                  <a:lnTo>
                    <a:pt x="31" y="751"/>
                  </a:lnTo>
                  <a:lnTo>
                    <a:pt x="14" y="685"/>
                  </a:lnTo>
                  <a:lnTo>
                    <a:pt x="3" y="616"/>
                  </a:lnTo>
                  <a:lnTo>
                    <a:pt x="0" y="545"/>
                  </a:lnTo>
                  <a:lnTo>
                    <a:pt x="2" y="479"/>
                  </a:lnTo>
                  <a:lnTo>
                    <a:pt x="11" y="415"/>
                  </a:lnTo>
                  <a:lnTo>
                    <a:pt x="26" y="354"/>
                  </a:lnTo>
                  <a:lnTo>
                    <a:pt x="46" y="294"/>
                  </a:lnTo>
                  <a:lnTo>
                    <a:pt x="71" y="237"/>
                  </a:lnTo>
                  <a:lnTo>
                    <a:pt x="102" y="183"/>
                  </a:lnTo>
                  <a:lnTo>
                    <a:pt x="137" y="132"/>
                  </a:lnTo>
                  <a:lnTo>
                    <a:pt x="175" y="84"/>
                  </a:lnTo>
                  <a:lnTo>
                    <a:pt x="218" y="39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0FD73106-6605-8342-A2EE-9C2D1D70168B}"/>
              </a:ext>
            </a:extLst>
          </p:cNvPr>
          <p:cNvGrpSpPr/>
          <p:nvPr/>
        </p:nvGrpSpPr>
        <p:grpSpPr>
          <a:xfrm>
            <a:off x="8177935" y="2988915"/>
            <a:ext cx="3284668" cy="584776"/>
            <a:chOff x="8028525" y="2918913"/>
            <a:chExt cx="3284668" cy="584776"/>
          </a:xfrm>
          <a:solidFill>
            <a:srgbClr val="204051"/>
          </a:solidFill>
        </p:grpSpPr>
        <p:sp>
          <p:nvSpPr>
            <p:cNvPr id="47" name="모서리가 둥근 직사각형 31">
              <a:extLst>
                <a:ext uri="{FF2B5EF4-FFF2-40B4-BE49-F238E27FC236}">
                  <a16:creationId xmlns:a16="http://schemas.microsoft.com/office/drawing/2014/main" id="{A2055AA6-33FD-F747-9D03-DE1288EA4656}"/>
                </a:ext>
              </a:extLst>
            </p:cNvPr>
            <p:cNvSpPr>
              <a:spLocks/>
            </p:cNvSpPr>
            <p:nvPr/>
          </p:nvSpPr>
          <p:spPr>
            <a:xfrm>
              <a:off x="8028525" y="2918914"/>
              <a:ext cx="3284668" cy="58477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prstClr val="white"/>
                </a:solidFill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4F74697E-7505-9448-9304-0DE81171C9A5}"/>
                </a:ext>
              </a:extLst>
            </p:cNvPr>
            <p:cNvSpPr/>
            <p:nvPr/>
          </p:nvSpPr>
          <p:spPr>
            <a:xfrm>
              <a:off x="8208526" y="2918913"/>
              <a:ext cx="2745143" cy="58477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3200" b="1" i="1" dirty="0">
                  <a:solidFill>
                    <a:schemeClr val="bg1">
                      <a:lumMod val="95000"/>
                    </a:schemeClr>
                  </a:solidFill>
                  <a:cs typeface="Aharoni" panose="02010803020104030203" pitchFamily="2" charset="-79"/>
                </a:rPr>
                <a:t>Ｒ</a:t>
              </a:r>
              <a:r>
                <a:rPr lang="ko-KR" altLang="en-US" sz="3200" b="1" i="1" dirty="0">
                  <a:solidFill>
                    <a:srgbClr val="FFE9C0"/>
                  </a:solidFill>
                  <a:cs typeface="Aharoni" panose="02010803020104030203" pitchFamily="2" charset="-79"/>
                </a:rPr>
                <a:t>ＥＣＩＰ</a:t>
              </a:r>
              <a:r>
                <a:rPr lang="ko-KR" altLang="en-US" sz="3200" b="1" i="1" dirty="0">
                  <a:solidFill>
                    <a:schemeClr val="bg1">
                      <a:lumMod val="95000"/>
                    </a:schemeClr>
                  </a:solidFill>
                  <a:cs typeface="Aharoni" panose="02010803020104030203" pitchFamily="2" charset="-79"/>
                </a:rPr>
                <a:t>Ｅ</a:t>
              </a:r>
              <a:endParaRPr lang="en-US" altLang="ko-KR" sz="3200" b="1" i="1" dirty="0">
                <a:solidFill>
                  <a:schemeClr val="bg1">
                    <a:lumMod val="95000"/>
                  </a:schemeClr>
                </a:solidFill>
                <a:cs typeface="Aharoni" panose="02010803020104030203" pitchFamily="2" charset="-79"/>
              </a:endParaRPr>
            </a:p>
          </p:txBody>
        </p:sp>
      </p:grpSp>
      <p:sp>
        <p:nvSpPr>
          <p:cNvPr id="46" name="직사각형 3">
            <a:extLst>
              <a:ext uri="{FF2B5EF4-FFF2-40B4-BE49-F238E27FC236}">
                <a16:creationId xmlns:a16="http://schemas.microsoft.com/office/drawing/2014/main" id="{BBE8483E-A5E6-884D-A112-8058C9467E5E}"/>
              </a:ext>
            </a:extLst>
          </p:cNvPr>
          <p:cNvSpPr/>
          <p:nvPr/>
        </p:nvSpPr>
        <p:spPr>
          <a:xfrm>
            <a:off x="8341906" y="4309407"/>
            <a:ext cx="2940228" cy="8867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資工二 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107590015 </a:t>
            </a: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謝安怡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TW" altLang="en-US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資工二 </a:t>
            </a:r>
            <a:r>
              <a:rPr lang="en-US" altLang="zh-TW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107590042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崔元煜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PingFang SC" panose="020B0400000000000000" pitchFamily="34" charset="-122"/>
              <a:ea typeface="Heiti SC Medium" pitchFamily="2" charset="-128"/>
            </a:endParaRPr>
          </a:p>
        </p:txBody>
      </p:sp>
      <p:grpSp>
        <p:nvGrpSpPr>
          <p:cNvPr id="54" name="그룹 12">
            <a:extLst>
              <a:ext uri="{FF2B5EF4-FFF2-40B4-BE49-F238E27FC236}">
                <a16:creationId xmlns:a16="http://schemas.microsoft.com/office/drawing/2014/main" id="{7414013B-D585-4C40-9BFD-D1D9462CB3D0}"/>
              </a:ext>
            </a:extLst>
          </p:cNvPr>
          <p:cNvGrpSpPr/>
          <p:nvPr/>
        </p:nvGrpSpPr>
        <p:grpSpPr>
          <a:xfrm>
            <a:off x="969102" y="634971"/>
            <a:ext cx="1777784" cy="764682"/>
            <a:chOff x="368516" y="133804"/>
            <a:chExt cx="1777784" cy="764682"/>
          </a:xfrm>
        </p:grpSpPr>
        <p:sp>
          <p:nvSpPr>
            <p:cNvPr id="55" name="구름 3">
              <a:extLst>
                <a:ext uri="{FF2B5EF4-FFF2-40B4-BE49-F238E27FC236}">
                  <a16:creationId xmlns:a16="http://schemas.microsoft.com/office/drawing/2014/main" id="{91366C13-07CC-8B4D-93B6-5B8E8339DB7B}"/>
                </a:ext>
              </a:extLst>
            </p:cNvPr>
            <p:cNvSpPr/>
            <p:nvPr/>
          </p:nvSpPr>
          <p:spPr>
            <a:xfrm>
              <a:off x="957942" y="238125"/>
              <a:ext cx="246743" cy="136525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구름 22">
              <a:extLst>
                <a:ext uri="{FF2B5EF4-FFF2-40B4-BE49-F238E27FC236}">
                  <a16:creationId xmlns:a16="http://schemas.microsoft.com/office/drawing/2014/main" id="{D80FAE9C-DD1D-D94B-ABD4-DB1E1726F94F}"/>
                </a:ext>
              </a:extLst>
            </p:cNvPr>
            <p:cNvSpPr/>
            <p:nvPr/>
          </p:nvSpPr>
          <p:spPr>
            <a:xfrm>
              <a:off x="863599" y="514803"/>
              <a:ext cx="94343" cy="123824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구름 23">
              <a:extLst>
                <a:ext uri="{FF2B5EF4-FFF2-40B4-BE49-F238E27FC236}">
                  <a16:creationId xmlns:a16="http://schemas.microsoft.com/office/drawing/2014/main" id="{82B49AB1-49D4-6B43-AE2A-1E6BB9C59C0E}"/>
                </a:ext>
              </a:extLst>
            </p:cNvPr>
            <p:cNvSpPr/>
            <p:nvPr/>
          </p:nvSpPr>
          <p:spPr>
            <a:xfrm>
              <a:off x="1551903" y="410631"/>
              <a:ext cx="104866" cy="56697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구름 24">
              <a:extLst>
                <a:ext uri="{FF2B5EF4-FFF2-40B4-BE49-F238E27FC236}">
                  <a16:creationId xmlns:a16="http://schemas.microsoft.com/office/drawing/2014/main" id="{C9E15231-BCB0-A54C-8C16-66B5A49E4ECD}"/>
                </a:ext>
              </a:extLst>
            </p:cNvPr>
            <p:cNvSpPr/>
            <p:nvPr/>
          </p:nvSpPr>
          <p:spPr>
            <a:xfrm>
              <a:off x="1205774" y="514804"/>
              <a:ext cx="51526" cy="64870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구름 25">
              <a:extLst>
                <a:ext uri="{FF2B5EF4-FFF2-40B4-BE49-F238E27FC236}">
                  <a16:creationId xmlns:a16="http://schemas.microsoft.com/office/drawing/2014/main" id="{8B291204-90C8-844C-BC74-F9A25D73A3A0}"/>
                </a:ext>
              </a:extLst>
            </p:cNvPr>
            <p:cNvSpPr/>
            <p:nvPr/>
          </p:nvSpPr>
          <p:spPr>
            <a:xfrm>
              <a:off x="2094774" y="133804"/>
              <a:ext cx="51526" cy="64870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구름 26">
              <a:extLst>
                <a:ext uri="{FF2B5EF4-FFF2-40B4-BE49-F238E27FC236}">
                  <a16:creationId xmlns:a16="http://schemas.microsoft.com/office/drawing/2014/main" id="{991A75BA-2372-9845-BC9B-98B3FB62B82D}"/>
                </a:ext>
              </a:extLst>
            </p:cNvPr>
            <p:cNvSpPr/>
            <p:nvPr/>
          </p:nvSpPr>
          <p:spPr>
            <a:xfrm>
              <a:off x="586593" y="833616"/>
              <a:ext cx="51526" cy="64870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구름 27">
              <a:extLst>
                <a:ext uri="{FF2B5EF4-FFF2-40B4-BE49-F238E27FC236}">
                  <a16:creationId xmlns:a16="http://schemas.microsoft.com/office/drawing/2014/main" id="{F16C0B60-E814-174E-98D3-EF9A5E20EF2E}"/>
                </a:ext>
              </a:extLst>
            </p:cNvPr>
            <p:cNvSpPr/>
            <p:nvPr/>
          </p:nvSpPr>
          <p:spPr>
            <a:xfrm>
              <a:off x="421856" y="362403"/>
              <a:ext cx="51526" cy="64870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구름 28">
              <a:extLst>
                <a:ext uri="{FF2B5EF4-FFF2-40B4-BE49-F238E27FC236}">
                  <a16:creationId xmlns:a16="http://schemas.microsoft.com/office/drawing/2014/main" id="{7FB6A5C8-5793-A548-A01C-6F919B49CB07}"/>
                </a:ext>
              </a:extLst>
            </p:cNvPr>
            <p:cNvSpPr/>
            <p:nvPr/>
          </p:nvSpPr>
          <p:spPr>
            <a:xfrm rot="1800000">
              <a:off x="1662575" y="196270"/>
              <a:ext cx="104866" cy="56697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구름 29">
              <a:extLst>
                <a:ext uri="{FF2B5EF4-FFF2-40B4-BE49-F238E27FC236}">
                  <a16:creationId xmlns:a16="http://schemas.microsoft.com/office/drawing/2014/main" id="{7778EAE9-8BEA-BA4D-A769-70A8F36C5D6A}"/>
                </a:ext>
              </a:extLst>
            </p:cNvPr>
            <p:cNvSpPr/>
            <p:nvPr/>
          </p:nvSpPr>
          <p:spPr>
            <a:xfrm>
              <a:off x="662793" y="513266"/>
              <a:ext cx="36000" cy="36000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구름 30">
              <a:extLst>
                <a:ext uri="{FF2B5EF4-FFF2-40B4-BE49-F238E27FC236}">
                  <a16:creationId xmlns:a16="http://schemas.microsoft.com/office/drawing/2014/main" id="{4C992807-DEBC-D342-9FA7-F96AEB77527D}"/>
                </a:ext>
              </a:extLst>
            </p:cNvPr>
            <p:cNvSpPr/>
            <p:nvPr/>
          </p:nvSpPr>
          <p:spPr>
            <a:xfrm>
              <a:off x="1424793" y="383726"/>
              <a:ext cx="36000" cy="36000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구름 31">
              <a:extLst>
                <a:ext uri="{FF2B5EF4-FFF2-40B4-BE49-F238E27FC236}">
                  <a16:creationId xmlns:a16="http://schemas.microsoft.com/office/drawing/2014/main" id="{01777534-3DCF-0241-A50B-7E17917DEA2E}"/>
                </a:ext>
              </a:extLst>
            </p:cNvPr>
            <p:cNvSpPr/>
            <p:nvPr/>
          </p:nvSpPr>
          <p:spPr>
            <a:xfrm>
              <a:off x="738993" y="665666"/>
              <a:ext cx="36000" cy="36000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구름 32">
              <a:extLst>
                <a:ext uri="{FF2B5EF4-FFF2-40B4-BE49-F238E27FC236}">
                  <a16:creationId xmlns:a16="http://schemas.microsoft.com/office/drawing/2014/main" id="{6994A54D-CF8C-4549-A01E-0074EADA8BA1}"/>
                </a:ext>
              </a:extLst>
            </p:cNvPr>
            <p:cNvSpPr/>
            <p:nvPr/>
          </p:nvSpPr>
          <p:spPr>
            <a:xfrm>
              <a:off x="1927713" y="330386"/>
              <a:ext cx="36000" cy="36000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구름 33">
              <a:extLst>
                <a:ext uri="{FF2B5EF4-FFF2-40B4-BE49-F238E27FC236}">
                  <a16:creationId xmlns:a16="http://schemas.microsoft.com/office/drawing/2014/main" id="{F18788A3-8091-6141-88E8-8D24292E1FDB}"/>
                </a:ext>
              </a:extLst>
            </p:cNvPr>
            <p:cNvSpPr/>
            <p:nvPr/>
          </p:nvSpPr>
          <p:spPr>
            <a:xfrm rot="8100000">
              <a:off x="368516" y="701666"/>
              <a:ext cx="104866" cy="56697"/>
            </a:xfrm>
            <a:prstGeom prst="cloud">
              <a:avLst/>
            </a:prstGeom>
            <a:solidFill>
              <a:srgbClr val="A165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949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E9CDFE3-21D7-334B-8BAA-A84EDC048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284" y="1081215"/>
            <a:ext cx="3317108" cy="5473742"/>
          </a:xfrm>
          <a:prstGeom prst="roundRect">
            <a:avLst>
              <a:gd name="adj" fmla="val 5755"/>
            </a:avLst>
          </a:prstGeom>
          <a:ln>
            <a:noFill/>
          </a:ln>
          <a:effectLst>
            <a:outerShdw blurRad="635000" dist="381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6381752" y="1648522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Create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新增食譜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C543051-E298-CD44-82DB-2DDB98BCC971}"/>
              </a:ext>
            </a:extLst>
          </p:cNvPr>
          <p:cNvGrpSpPr/>
          <p:nvPr/>
        </p:nvGrpSpPr>
        <p:grpSpPr>
          <a:xfrm>
            <a:off x="3165044" y="5472844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0" name="눈물 방울 39">
              <a:extLst>
                <a:ext uri="{FF2B5EF4-FFF2-40B4-BE49-F238E27FC236}">
                  <a16:creationId xmlns:a16="http://schemas.microsoft.com/office/drawing/2014/main" id="{248D0032-C897-084B-BFBD-3E200819291C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1" name="직사각형 61">
              <a:extLst>
                <a:ext uri="{FF2B5EF4-FFF2-40B4-BE49-F238E27FC236}">
                  <a16:creationId xmlns:a16="http://schemas.microsoft.com/office/drawing/2014/main" id="{CC2D4FF0-6598-5C4A-A001-FFA576E49BB5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3400646" y="2635746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286DF14C-866E-4047-81CB-731A13680A21}"/>
              </a:ext>
            </a:extLst>
          </p:cNvPr>
          <p:cNvGrpSpPr/>
          <p:nvPr/>
        </p:nvGrpSpPr>
        <p:grpSpPr>
          <a:xfrm>
            <a:off x="6366352" y="3032373"/>
            <a:ext cx="3334364" cy="1056640"/>
            <a:chOff x="6366352" y="3032373"/>
            <a:chExt cx="3334364" cy="1056640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FD1EF58C-7D2A-254B-B1CE-D6310011BA44}"/>
                </a:ext>
              </a:extLst>
            </p:cNvPr>
            <p:cNvGrpSpPr/>
            <p:nvPr/>
          </p:nvGrpSpPr>
          <p:grpSpPr>
            <a:xfrm>
              <a:off x="6366352" y="3032373"/>
              <a:ext cx="3334364" cy="408295"/>
              <a:chOff x="6366352" y="3032373"/>
              <a:chExt cx="3334364" cy="408295"/>
            </a:xfrm>
          </p:grpSpPr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BE9D98A2-0EAA-634C-9217-39EDF34FB93E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29" name="눈물 방울 39">
                  <a:extLst>
                    <a:ext uri="{FF2B5EF4-FFF2-40B4-BE49-F238E27FC236}">
                      <a16:creationId xmlns:a16="http://schemas.microsoft.com/office/drawing/2014/main" id="{D66612B6-79DD-3346-AB69-D0E681E2F95C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0" name="직사각형 61">
                  <a:extLst>
                    <a:ext uri="{FF2B5EF4-FFF2-40B4-BE49-F238E27FC236}">
                      <a16:creationId xmlns:a16="http://schemas.microsoft.com/office/drawing/2014/main" id="{D493B8E9-3D36-1442-B40A-77254D30089C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</a:p>
              </p:txBody>
            </p:sp>
          </p:grpSp>
          <p:sp>
            <p:nvSpPr>
              <p:cNvPr id="37" name="직사각형 61">
                <a:extLst>
                  <a:ext uri="{FF2B5EF4-FFF2-40B4-BE49-F238E27FC236}">
                    <a16:creationId xmlns:a16="http://schemas.microsoft.com/office/drawing/2014/main" id="{D34771FE-F6D9-0041-B764-83C693D34A49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Spinner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分類選擇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7E87D739-BADB-E349-9706-125DE8FE9F70}"/>
                </a:ext>
              </a:extLst>
            </p:cNvPr>
            <p:cNvGrpSpPr/>
            <p:nvPr/>
          </p:nvGrpSpPr>
          <p:grpSpPr>
            <a:xfrm>
              <a:off x="6366352" y="3692386"/>
              <a:ext cx="3334364" cy="396627"/>
              <a:chOff x="6366352" y="3692386"/>
              <a:chExt cx="3334364" cy="396627"/>
            </a:xfrm>
          </p:grpSpPr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B707C4F2-1FCE-D942-80D5-C37BAD755E11}"/>
                  </a:ext>
                </a:extLst>
              </p:cNvPr>
              <p:cNvGrpSpPr/>
              <p:nvPr/>
            </p:nvGrpSpPr>
            <p:grpSpPr>
              <a:xfrm>
                <a:off x="6366352" y="3692386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32" name="눈물 방울 39">
                  <a:extLst>
                    <a:ext uri="{FF2B5EF4-FFF2-40B4-BE49-F238E27FC236}">
                      <a16:creationId xmlns:a16="http://schemas.microsoft.com/office/drawing/2014/main" id="{5C4CBF52-A21C-D94D-9935-70A330C219ED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3" name="직사각형 61">
                  <a:extLst>
                    <a:ext uri="{FF2B5EF4-FFF2-40B4-BE49-F238E27FC236}">
                      <a16:creationId xmlns:a16="http://schemas.microsoft.com/office/drawing/2014/main" id="{2D928ADB-3FDF-E741-8A57-48D3817DFDA7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</a:t>
                  </a:r>
                </a:p>
              </p:txBody>
            </p:sp>
          </p:grpSp>
          <p:sp>
            <p:nvSpPr>
              <p:cNvPr id="38" name="직사각형 61">
                <a:extLst>
                  <a:ext uri="{FF2B5EF4-FFF2-40B4-BE49-F238E27FC236}">
                    <a16:creationId xmlns:a16="http://schemas.microsoft.com/office/drawing/2014/main" id="{FD5FB98D-0606-9F42-BB42-0525B1AF6BA0}"/>
                  </a:ext>
                </a:extLst>
              </p:cNvPr>
              <p:cNvSpPr/>
              <p:nvPr/>
            </p:nvSpPr>
            <p:spPr>
              <a:xfrm>
                <a:off x="6881345" y="3711867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Button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新增食譜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7557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24B59A0-A6AF-0242-AFFE-1FD6D0FAB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284" y="1085876"/>
            <a:ext cx="3312116" cy="5469081"/>
          </a:xfrm>
          <a:prstGeom prst="roundRect">
            <a:avLst>
              <a:gd name="adj" fmla="val 4456"/>
            </a:avLst>
          </a:prstGeom>
          <a:ln>
            <a:noFill/>
          </a:ln>
          <a:effectLst>
            <a:outerShdw blurRad="635000" dist="381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6381752" y="1648522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Else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其他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3537541" y="1819954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FD1EF58C-7D2A-254B-B1CE-D6310011BA44}"/>
              </a:ext>
            </a:extLst>
          </p:cNvPr>
          <p:cNvGrpSpPr/>
          <p:nvPr/>
        </p:nvGrpSpPr>
        <p:grpSpPr>
          <a:xfrm>
            <a:off x="6366352" y="3244334"/>
            <a:ext cx="4782294" cy="408295"/>
            <a:chOff x="6366352" y="3032373"/>
            <a:chExt cx="4782294" cy="408295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BE9D98A2-0EAA-634C-9217-39EDF34FB93E}"/>
                </a:ext>
              </a:extLst>
            </p:cNvPr>
            <p:cNvGrpSpPr/>
            <p:nvPr/>
          </p:nvGrpSpPr>
          <p:grpSpPr>
            <a:xfrm>
              <a:off x="6366352" y="3032373"/>
              <a:ext cx="426363" cy="396627"/>
              <a:chOff x="4034472" y="3129925"/>
              <a:chExt cx="426363" cy="396627"/>
            </a:xfrm>
            <a:effectLst>
              <a:outerShdw blurRad="393700" dist="38100" dir="2700000" algn="tl" rotWithShape="0">
                <a:schemeClr val="bg1">
                  <a:lumMod val="50000"/>
                  <a:alpha val="74000"/>
                </a:schemeClr>
              </a:outerShdw>
            </a:effectLst>
          </p:grpSpPr>
          <p:sp>
            <p:nvSpPr>
              <p:cNvPr id="29" name="눈물 방울 39">
                <a:extLst>
                  <a:ext uri="{FF2B5EF4-FFF2-40B4-BE49-F238E27FC236}">
                    <a16:creationId xmlns:a16="http://schemas.microsoft.com/office/drawing/2014/main" id="{D66612B6-79DD-3346-AB69-D0E681E2F95C}"/>
                  </a:ext>
                </a:extLst>
              </p:cNvPr>
              <p:cNvSpPr/>
              <p:nvPr/>
            </p:nvSpPr>
            <p:spPr>
              <a:xfrm rot="5400000">
                <a:off x="4034472" y="3129925"/>
                <a:ext cx="389086" cy="389086"/>
              </a:xfrm>
              <a:prstGeom prst="teardrop">
                <a:avLst/>
              </a:prstGeom>
              <a:solidFill>
                <a:srgbClr val="204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30" name="직사각형 61">
                <a:extLst>
                  <a:ext uri="{FF2B5EF4-FFF2-40B4-BE49-F238E27FC236}">
                    <a16:creationId xmlns:a16="http://schemas.microsoft.com/office/drawing/2014/main" id="{D493B8E9-3D36-1442-B40A-77254D30089C}"/>
                  </a:ext>
                </a:extLst>
              </p:cNvPr>
              <p:cNvSpPr/>
              <p:nvPr/>
            </p:nvSpPr>
            <p:spPr>
              <a:xfrm>
                <a:off x="4071749" y="3157220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1</a:t>
                </a:r>
              </a:p>
            </p:txBody>
          </p:sp>
        </p:grpSp>
        <p:sp>
          <p:nvSpPr>
            <p:cNvPr id="37" name="직사각형 61">
              <a:extLst>
                <a:ext uri="{FF2B5EF4-FFF2-40B4-BE49-F238E27FC236}">
                  <a16:creationId xmlns:a16="http://schemas.microsoft.com/office/drawing/2014/main" id="{D34771FE-F6D9-0041-B764-83C693D34A49}"/>
                </a:ext>
              </a:extLst>
            </p:cNvPr>
            <p:cNvSpPr/>
            <p:nvPr/>
          </p:nvSpPr>
          <p:spPr>
            <a:xfrm>
              <a:off x="6881345" y="3071336"/>
              <a:ext cx="42673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b="1" dirty="0" err="1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SwipeRefreshLayout</a:t>
              </a:r>
              <a:r>
                <a:rPr lang="zh-TW" altLang="en-US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滑動刷新 </a:t>
              </a:r>
              <a:endParaRPr lang="en-US" altLang="zh-CN" b="1" dirty="0">
                <a:solidFill>
                  <a:srgbClr val="204051"/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F18F9E00-4911-0F4D-BA68-097A0FE9F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172" y="1085875"/>
            <a:ext cx="3308077" cy="5469081"/>
          </a:xfrm>
          <a:prstGeom prst="roundRect">
            <a:avLst>
              <a:gd name="adj" fmla="val 3909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93A6672A-8C03-D04B-9BE4-267E474988BD}"/>
              </a:ext>
            </a:extLst>
          </p:cNvPr>
          <p:cNvGrpSpPr/>
          <p:nvPr/>
        </p:nvGrpSpPr>
        <p:grpSpPr>
          <a:xfrm>
            <a:off x="2511845" y="3429000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7" name="눈물 방울 39">
              <a:extLst>
                <a:ext uri="{FF2B5EF4-FFF2-40B4-BE49-F238E27FC236}">
                  <a16:creationId xmlns:a16="http://schemas.microsoft.com/office/drawing/2014/main" id="{56259EC1-4A81-9947-8D36-E7B00E2D5191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34" name="직사각형 61">
              <a:extLst>
                <a:ext uri="{FF2B5EF4-FFF2-40B4-BE49-F238E27FC236}">
                  <a16:creationId xmlns:a16="http://schemas.microsoft.com/office/drawing/2014/main" id="{BC93E99E-55C1-8341-BDBF-2D1427C8C1DB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967D1C05-A351-2C4A-9D27-0636C559D46C}"/>
              </a:ext>
            </a:extLst>
          </p:cNvPr>
          <p:cNvGrpSpPr/>
          <p:nvPr/>
        </p:nvGrpSpPr>
        <p:grpSpPr>
          <a:xfrm>
            <a:off x="6366352" y="3244334"/>
            <a:ext cx="4782294" cy="408295"/>
            <a:chOff x="6366352" y="3032373"/>
            <a:chExt cx="4782294" cy="408295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B6819390-33D9-A141-8972-98374B086ECC}"/>
                </a:ext>
              </a:extLst>
            </p:cNvPr>
            <p:cNvGrpSpPr/>
            <p:nvPr/>
          </p:nvGrpSpPr>
          <p:grpSpPr>
            <a:xfrm>
              <a:off x="6366352" y="3032373"/>
              <a:ext cx="426363" cy="396627"/>
              <a:chOff x="4034472" y="3129925"/>
              <a:chExt cx="426363" cy="396627"/>
            </a:xfrm>
            <a:effectLst>
              <a:outerShdw blurRad="393700" dist="38100" dir="2700000" algn="tl" rotWithShape="0">
                <a:schemeClr val="bg1">
                  <a:lumMod val="50000"/>
                  <a:alpha val="74000"/>
                </a:schemeClr>
              </a:outerShdw>
            </a:effectLst>
          </p:grpSpPr>
          <p:sp>
            <p:nvSpPr>
              <p:cNvPr id="40" name="눈물 방울 39">
                <a:extLst>
                  <a:ext uri="{FF2B5EF4-FFF2-40B4-BE49-F238E27FC236}">
                    <a16:creationId xmlns:a16="http://schemas.microsoft.com/office/drawing/2014/main" id="{C8913741-FEBA-CC4B-83DE-602A0A52395A}"/>
                  </a:ext>
                </a:extLst>
              </p:cNvPr>
              <p:cNvSpPr/>
              <p:nvPr/>
            </p:nvSpPr>
            <p:spPr>
              <a:xfrm rot="5400000">
                <a:off x="4034472" y="3129925"/>
                <a:ext cx="389086" cy="389086"/>
              </a:xfrm>
              <a:prstGeom prst="teardrop">
                <a:avLst/>
              </a:prstGeom>
              <a:solidFill>
                <a:srgbClr val="204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41" name="직사각형 61">
                <a:extLst>
                  <a:ext uri="{FF2B5EF4-FFF2-40B4-BE49-F238E27FC236}">
                    <a16:creationId xmlns:a16="http://schemas.microsoft.com/office/drawing/2014/main" id="{1386E70D-81D8-A74A-A2AC-5722A7A20A69}"/>
                  </a:ext>
                </a:extLst>
              </p:cNvPr>
              <p:cNvSpPr/>
              <p:nvPr/>
            </p:nvSpPr>
            <p:spPr>
              <a:xfrm>
                <a:off x="4071749" y="3157220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1</a:t>
                </a:r>
              </a:p>
            </p:txBody>
          </p:sp>
        </p:grpSp>
        <p:sp>
          <p:nvSpPr>
            <p:cNvPr id="39" name="직사각형 61">
              <a:extLst>
                <a:ext uri="{FF2B5EF4-FFF2-40B4-BE49-F238E27FC236}">
                  <a16:creationId xmlns:a16="http://schemas.microsoft.com/office/drawing/2014/main" id="{D4FD369C-3A41-9649-95AA-1EC5304BA222}"/>
                </a:ext>
              </a:extLst>
            </p:cNvPr>
            <p:cNvSpPr/>
            <p:nvPr/>
          </p:nvSpPr>
          <p:spPr>
            <a:xfrm>
              <a:off x="6881345" y="3071336"/>
              <a:ext cx="426730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b="1" dirty="0" err="1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ProgressDialog</a:t>
              </a:r>
              <a:r>
                <a:rPr lang="zh-TW" altLang="en-US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初始化提示視窗</a:t>
              </a:r>
              <a:endParaRPr lang="en-US" altLang="zh-CN" b="1" dirty="0">
                <a:solidFill>
                  <a:srgbClr val="204051"/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2735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CLASSES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cxnSp>
        <p:nvCxnSpPr>
          <p:cNvPr id="29" name="직선 연결선 14">
            <a:extLst>
              <a:ext uri="{FF2B5EF4-FFF2-40B4-BE49-F238E27FC236}">
                <a16:creationId xmlns:a16="http://schemas.microsoft.com/office/drawing/2014/main" id="{1606BF74-7107-594F-9DB1-7308D592E4C6}"/>
              </a:ext>
            </a:extLst>
          </p:cNvPr>
          <p:cNvCxnSpPr>
            <a:cxnSpLocks/>
          </p:cNvCxnSpPr>
          <p:nvPr/>
        </p:nvCxnSpPr>
        <p:spPr>
          <a:xfrm flipV="1">
            <a:off x="2357042" y="4097511"/>
            <a:ext cx="6435970" cy="8256"/>
          </a:xfrm>
          <a:prstGeom prst="line">
            <a:avLst/>
          </a:prstGeom>
          <a:ln w="28575">
            <a:solidFill>
              <a:srgbClr val="204051"/>
            </a:solidFill>
            <a:prstDash val="sysDash"/>
          </a:ln>
          <a:effectLst>
            <a:outerShdw blurRad="279400" dist="38100" dir="2700000" algn="tl" rotWithShape="0">
              <a:prstClr val="black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13">
            <a:extLst>
              <a:ext uri="{FF2B5EF4-FFF2-40B4-BE49-F238E27FC236}">
                <a16:creationId xmlns:a16="http://schemas.microsoft.com/office/drawing/2014/main" id="{4A8EC29B-46B3-EC44-A7E1-971E664D377D}"/>
              </a:ext>
            </a:extLst>
          </p:cNvPr>
          <p:cNvSpPr>
            <a:spLocks noChangeAspect="1"/>
          </p:cNvSpPr>
          <p:nvPr/>
        </p:nvSpPr>
        <p:spPr>
          <a:xfrm>
            <a:off x="1625567" y="3925984"/>
            <a:ext cx="882576" cy="359567"/>
          </a:xfrm>
          <a:prstGeom prst="roundRect">
            <a:avLst>
              <a:gd name="adj" fmla="val 50000"/>
            </a:avLst>
          </a:prstGeom>
          <a:solidFill>
            <a:srgbClr val="FFC532"/>
          </a:solidFill>
          <a:ln>
            <a:noFill/>
          </a:ln>
          <a:effectLst>
            <a:outerShdw blurRad="4572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prstClr val="white"/>
                </a:solidFill>
              </a:rPr>
              <a:t>START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15">
            <a:extLst>
              <a:ext uri="{FF2B5EF4-FFF2-40B4-BE49-F238E27FC236}">
                <a16:creationId xmlns:a16="http://schemas.microsoft.com/office/drawing/2014/main" id="{87E6EFCF-7B2D-D449-BEED-F1F1F7FF2CFE}"/>
              </a:ext>
            </a:extLst>
          </p:cNvPr>
          <p:cNvSpPr>
            <a:spLocks noChangeAspect="1"/>
          </p:cNvSpPr>
          <p:nvPr/>
        </p:nvSpPr>
        <p:spPr>
          <a:xfrm>
            <a:off x="8578303" y="3925984"/>
            <a:ext cx="956527" cy="359567"/>
          </a:xfrm>
          <a:prstGeom prst="roundRect">
            <a:avLst>
              <a:gd name="adj" fmla="val 50000"/>
            </a:avLst>
          </a:prstGeom>
          <a:solidFill>
            <a:srgbClr val="204051"/>
          </a:solidFill>
          <a:ln>
            <a:noFill/>
          </a:ln>
          <a:effectLst>
            <a:outerShdw blurRad="457200" dist="38100" dir="27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FINISH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32" name="그룹 16">
            <a:extLst>
              <a:ext uri="{FF2B5EF4-FFF2-40B4-BE49-F238E27FC236}">
                <a16:creationId xmlns:a16="http://schemas.microsoft.com/office/drawing/2014/main" id="{996FDF16-7A49-C641-AEE5-AB3642F5B3B4}"/>
              </a:ext>
            </a:extLst>
          </p:cNvPr>
          <p:cNvGrpSpPr/>
          <p:nvPr/>
        </p:nvGrpSpPr>
        <p:grpSpPr>
          <a:xfrm>
            <a:off x="2909268" y="2515284"/>
            <a:ext cx="1179037" cy="1179037"/>
            <a:chOff x="1941534" y="1991667"/>
            <a:chExt cx="864296" cy="864296"/>
          </a:xfrm>
          <a:effectLst>
            <a:outerShdw blurRad="4191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타원형 설명선 17">
              <a:extLst>
                <a:ext uri="{FF2B5EF4-FFF2-40B4-BE49-F238E27FC236}">
                  <a16:creationId xmlns:a16="http://schemas.microsoft.com/office/drawing/2014/main" id="{1DA8F744-4709-1041-8067-DAC11B64DE4D}"/>
                </a:ext>
              </a:extLst>
            </p:cNvPr>
            <p:cNvSpPr/>
            <p:nvPr/>
          </p:nvSpPr>
          <p:spPr>
            <a:xfrm>
              <a:off x="1941534" y="1991667"/>
              <a:ext cx="864296" cy="864296"/>
            </a:xfrm>
            <a:prstGeom prst="wedgeEllipseCallout">
              <a:avLst>
                <a:gd name="adj1" fmla="val 575"/>
                <a:gd name="adj2" fmla="val 62904"/>
              </a:avLst>
            </a:prstGeom>
            <a:solidFill>
              <a:srgbClr val="20405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prstClr val="white"/>
                  </a:solidFill>
                </a:rPr>
                <a:t>35</a:t>
              </a:r>
              <a:r>
                <a:rPr lang="en-US" altLang="ko-KR" sz="1000" dirty="0">
                  <a:solidFill>
                    <a:prstClr val="white"/>
                  </a:solidFill>
                </a:rPr>
                <a:t>%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36" name="타원 19">
              <a:extLst>
                <a:ext uri="{FF2B5EF4-FFF2-40B4-BE49-F238E27FC236}">
                  <a16:creationId xmlns:a16="http://schemas.microsoft.com/office/drawing/2014/main" id="{2C280B43-ED64-8545-A75E-2A9274BA6515}"/>
                </a:ext>
              </a:extLst>
            </p:cNvPr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rgbClr val="FFC5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원호 20">
              <a:extLst>
                <a:ext uri="{FF2B5EF4-FFF2-40B4-BE49-F238E27FC236}">
                  <a16:creationId xmlns:a16="http://schemas.microsoft.com/office/drawing/2014/main" id="{F0C2DF0F-FA8B-C149-B41D-6651C98DC281}"/>
                </a:ext>
              </a:extLst>
            </p:cNvPr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8994863"/>
                <a:gd name="adj2" fmla="val 10673066"/>
              </a:avLst>
            </a:prstGeom>
            <a:noFill/>
            <a:ln w="4445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3" name="타원 21">
            <a:extLst>
              <a:ext uri="{FF2B5EF4-FFF2-40B4-BE49-F238E27FC236}">
                <a16:creationId xmlns:a16="http://schemas.microsoft.com/office/drawing/2014/main" id="{060850EF-93B6-8E40-A7F8-D811FC0CA5CC}"/>
              </a:ext>
            </a:extLst>
          </p:cNvPr>
          <p:cNvSpPr/>
          <p:nvPr/>
        </p:nvSpPr>
        <p:spPr>
          <a:xfrm>
            <a:off x="3444784" y="4055761"/>
            <a:ext cx="111600" cy="111600"/>
          </a:xfrm>
          <a:prstGeom prst="ellipse">
            <a:avLst/>
          </a:prstGeom>
          <a:solidFill>
            <a:srgbClr val="204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44240E5-FA98-AF43-82CE-5B44F0A32B7A}"/>
              </a:ext>
            </a:extLst>
          </p:cNvPr>
          <p:cNvSpPr/>
          <p:nvPr/>
        </p:nvSpPr>
        <p:spPr>
          <a:xfrm>
            <a:off x="4197994" y="2832735"/>
            <a:ext cx="2099593" cy="1026275"/>
          </a:xfrm>
          <a:prstGeom prst="rect">
            <a:avLst/>
          </a:prstGeom>
          <a:noFill/>
          <a:ln>
            <a:noFill/>
          </a:ln>
          <a:effectLst>
            <a:outerShdw blurRad="419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developed mostly by myself</a:t>
            </a:r>
            <a:endParaRPr kumimoji="1"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타원 33">
            <a:extLst>
              <a:ext uri="{FF2B5EF4-FFF2-40B4-BE49-F238E27FC236}">
                <a16:creationId xmlns:a16="http://schemas.microsoft.com/office/drawing/2014/main" id="{C0E21B7A-0120-884B-826C-F6C8E22DDB1D}"/>
              </a:ext>
            </a:extLst>
          </p:cNvPr>
          <p:cNvSpPr/>
          <p:nvPr/>
        </p:nvSpPr>
        <p:spPr>
          <a:xfrm>
            <a:off x="5425169" y="4055761"/>
            <a:ext cx="111600" cy="111600"/>
          </a:xfrm>
          <a:prstGeom prst="ellipse">
            <a:avLst/>
          </a:prstGeom>
          <a:solidFill>
            <a:srgbClr val="204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prstClr val="white"/>
              </a:solidFill>
            </a:endParaRPr>
          </a:p>
        </p:txBody>
      </p:sp>
      <p:grpSp>
        <p:nvGrpSpPr>
          <p:cNvPr id="47" name="그룹 50">
            <a:extLst>
              <a:ext uri="{FF2B5EF4-FFF2-40B4-BE49-F238E27FC236}">
                <a16:creationId xmlns:a16="http://schemas.microsoft.com/office/drawing/2014/main" id="{C9F5BAEC-CD65-6545-BF0E-DBA4156704AF}"/>
              </a:ext>
            </a:extLst>
          </p:cNvPr>
          <p:cNvGrpSpPr/>
          <p:nvPr/>
        </p:nvGrpSpPr>
        <p:grpSpPr>
          <a:xfrm>
            <a:off x="4943650" y="4484175"/>
            <a:ext cx="1179037" cy="1179037"/>
            <a:chOff x="1941534" y="1991667"/>
            <a:chExt cx="864296" cy="864296"/>
          </a:xfrm>
          <a:effectLst>
            <a:outerShdw blurRad="4191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9" name="타원형 설명선 51">
              <a:extLst>
                <a:ext uri="{FF2B5EF4-FFF2-40B4-BE49-F238E27FC236}">
                  <a16:creationId xmlns:a16="http://schemas.microsoft.com/office/drawing/2014/main" id="{C1A3F936-A5E4-A442-90A8-124B81410661}"/>
                </a:ext>
              </a:extLst>
            </p:cNvPr>
            <p:cNvSpPr/>
            <p:nvPr/>
          </p:nvSpPr>
          <p:spPr>
            <a:xfrm>
              <a:off x="1941534" y="1991667"/>
              <a:ext cx="864296" cy="864296"/>
            </a:xfrm>
            <a:prstGeom prst="wedgeEllipseCallout">
              <a:avLst>
                <a:gd name="adj1" fmla="val -1849"/>
                <a:gd name="adj2" fmla="val -63930"/>
              </a:avLst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prstClr val="white"/>
                  </a:solidFill>
                </a:rPr>
                <a:t>45</a:t>
              </a:r>
              <a:r>
                <a:rPr lang="en-US" altLang="ko-KR" sz="1000" dirty="0">
                  <a:solidFill>
                    <a:prstClr val="white"/>
                  </a:solidFill>
                </a:rPr>
                <a:t>%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50" name="타원 52">
              <a:extLst>
                <a:ext uri="{FF2B5EF4-FFF2-40B4-BE49-F238E27FC236}">
                  <a16:creationId xmlns:a16="http://schemas.microsoft.com/office/drawing/2014/main" id="{6DCBDB59-EECB-5742-ABF0-DDC8A9758861}"/>
                </a:ext>
              </a:extLst>
            </p:cNvPr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rgbClr val="FFC5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원호 53">
              <a:extLst>
                <a:ext uri="{FF2B5EF4-FFF2-40B4-BE49-F238E27FC236}">
                  <a16:creationId xmlns:a16="http://schemas.microsoft.com/office/drawing/2014/main" id="{0A3CB0E6-179D-4040-B5F6-2306DA9A8BDB}"/>
                </a:ext>
              </a:extLst>
            </p:cNvPr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20088471"/>
                <a:gd name="adj2" fmla="val 10673066"/>
              </a:avLst>
            </a:prstGeom>
            <a:noFill/>
            <a:ln w="4445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3E9B28C6-E477-304A-939E-AB4EF0034ABE}"/>
              </a:ext>
            </a:extLst>
          </p:cNvPr>
          <p:cNvSpPr/>
          <p:nvPr/>
        </p:nvSpPr>
        <p:spPr>
          <a:xfrm>
            <a:off x="6328035" y="4352699"/>
            <a:ext cx="2099593" cy="1026275"/>
          </a:xfrm>
          <a:prstGeom prst="rect">
            <a:avLst/>
          </a:prstGeom>
          <a:noFill/>
          <a:ln>
            <a:noFill/>
          </a:ln>
          <a:effectLst>
            <a:outerShdw blurRad="419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Copy and Modify</a:t>
            </a:r>
            <a:endParaRPr kumimoji="1"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타원 27">
            <a:extLst>
              <a:ext uri="{FF2B5EF4-FFF2-40B4-BE49-F238E27FC236}">
                <a16:creationId xmlns:a16="http://schemas.microsoft.com/office/drawing/2014/main" id="{DA076784-64F8-B147-817D-AF43BDE73027}"/>
              </a:ext>
            </a:extLst>
          </p:cNvPr>
          <p:cNvSpPr/>
          <p:nvPr/>
        </p:nvSpPr>
        <p:spPr>
          <a:xfrm>
            <a:off x="7609208" y="4055761"/>
            <a:ext cx="111600" cy="111600"/>
          </a:xfrm>
          <a:prstGeom prst="ellipse">
            <a:avLst/>
          </a:prstGeom>
          <a:solidFill>
            <a:srgbClr val="2040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prstClr val="white"/>
              </a:solidFill>
            </a:endParaRPr>
          </a:p>
        </p:txBody>
      </p:sp>
      <p:grpSp>
        <p:nvGrpSpPr>
          <p:cNvPr id="40" name="그룹 45">
            <a:extLst>
              <a:ext uri="{FF2B5EF4-FFF2-40B4-BE49-F238E27FC236}">
                <a16:creationId xmlns:a16="http://schemas.microsoft.com/office/drawing/2014/main" id="{E478299D-BD14-9E48-8B38-42182489FB34}"/>
              </a:ext>
            </a:extLst>
          </p:cNvPr>
          <p:cNvGrpSpPr/>
          <p:nvPr/>
        </p:nvGrpSpPr>
        <p:grpSpPr>
          <a:xfrm>
            <a:off x="7073692" y="2515284"/>
            <a:ext cx="1179037" cy="1179037"/>
            <a:chOff x="1941534" y="1991667"/>
            <a:chExt cx="864296" cy="864296"/>
          </a:xfrm>
          <a:effectLst>
            <a:outerShdw blurRad="4191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타원형 설명선 46">
              <a:extLst>
                <a:ext uri="{FF2B5EF4-FFF2-40B4-BE49-F238E27FC236}">
                  <a16:creationId xmlns:a16="http://schemas.microsoft.com/office/drawing/2014/main" id="{4FBB7798-80E2-8146-A6F3-37580B26BE54}"/>
                </a:ext>
              </a:extLst>
            </p:cNvPr>
            <p:cNvSpPr/>
            <p:nvPr/>
          </p:nvSpPr>
          <p:spPr>
            <a:xfrm>
              <a:off x="1941534" y="1991667"/>
              <a:ext cx="864296" cy="864296"/>
            </a:xfrm>
            <a:prstGeom prst="wedgeEllipseCallout">
              <a:avLst>
                <a:gd name="adj1" fmla="val 575"/>
                <a:gd name="adj2" fmla="val 62904"/>
              </a:avLst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prstClr val="white"/>
                  </a:solidFill>
                </a:rPr>
                <a:t>20</a:t>
              </a:r>
              <a:r>
                <a:rPr lang="en-US" altLang="ko-KR" sz="1000" dirty="0">
                  <a:solidFill>
                    <a:prstClr val="white"/>
                  </a:solidFill>
                </a:rPr>
                <a:t>%</a:t>
              </a: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43" name="타원 47">
              <a:extLst>
                <a:ext uri="{FF2B5EF4-FFF2-40B4-BE49-F238E27FC236}">
                  <a16:creationId xmlns:a16="http://schemas.microsoft.com/office/drawing/2014/main" id="{6F0FB9EB-2E06-EE4D-8DF8-8C508BDF3FC2}"/>
                </a:ext>
              </a:extLst>
            </p:cNvPr>
            <p:cNvSpPr/>
            <p:nvPr/>
          </p:nvSpPr>
          <p:spPr>
            <a:xfrm>
              <a:off x="2021942" y="2072076"/>
              <a:ext cx="703477" cy="703477"/>
            </a:xfrm>
            <a:prstGeom prst="ellipse">
              <a:avLst/>
            </a:prstGeom>
            <a:noFill/>
            <a:ln w="44450">
              <a:solidFill>
                <a:srgbClr val="FFC5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원호 48">
              <a:extLst>
                <a:ext uri="{FF2B5EF4-FFF2-40B4-BE49-F238E27FC236}">
                  <a16:creationId xmlns:a16="http://schemas.microsoft.com/office/drawing/2014/main" id="{829A3D20-2EC3-AF41-BD41-04FD3747AD7A}"/>
                </a:ext>
              </a:extLst>
            </p:cNvPr>
            <p:cNvSpPr/>
            <p:nvPr/>
          </p:nvSpPr>
          <p:spPr>
            <a:xfrm>
              <a:off x="2021942" y="2072076"/>
              <a:ext cx="703477" cy="703477"/>
            </a:xfrm>
            <a:prstGeom prst="arc">
              <a:avLst>
                <a:gd name="adj1" fmla="val 13527386"/>
                <a:gd name="adj2" fmla="val 10673066"/>
              </a:avLst>
            </a:prstGeom>
            <a:noFill/>
            <a:ln w="4445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0E362765-62E9-604D-9A89-11F7AF4ED155}"/>
              </a:ext>
            </a:extLst>
          </p:cNvPr>
          <p:cNvSpPr/>
          <p:nvPr/>
        </p:nvSpPr>
        <p:spPr>
          <a:xfrm>
            <a:off x="8466841" y="2832735"/>
            <a:ext cx="2099593" cy="1026275"/>
          </a:xfrm>
          <a:prstGeom prst="rect">
            <a:avLst/>
          </a:prstGeom>
          <a:noFill/>
          <a:ln>
            <a:noFill/>
          </a:ln>
          <a:effectLst>
            <a:outerShdw blurRad="419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Simply reuse</a:t>
            </a:r>
            <a:endParaRPr kumimoji="1" lang="zh-TW" altLang="en-US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284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3" grpId="0"/>
      <p:bldP spid="46" grpId="0" animBg="1"/>
      <p:bldP spid="54" grpId="0"/>
      <p:bldP spid="39" grpId="0" animBg="1"/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DRAWABLE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26779AF8-3609-6E4C-BC16-EA7E8CA19A52}"/>
              </a:ext>
            </a:extLst>
          </p:cNvPr>
          <p:cNvGrpSpPr/>
          <p:nvPr/>
        </p:nvGrpSpPr>
        <p:grpSpPr>
          <a:xfrm>
            <a:off x="2769615" y="1774164"/>
            <a:ext cx="6652771" cy="3812187"/>
            <a:chOff x="1916377" y="1665235"/>
            <a:chExt cx="6652771" cy="3812187"/>
          </a:xfrm>
          <a:effectLst>
            <a:outerShdw blurRad="152400" dist="38100" dir="2700000" algn="tl" rotWithShape="0">
              <a:prstClr val="black">
                <a:alpha val="32000"/>
              </a:prstClr>
            </a:outerShdw>
          </a:effectLst>
        </p:grpSpPr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2A502BA0-1BAD-584E-B6CD-048411029F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023" y="1722742"/>
              <a:ext cx="720000" cy="720000"/>
            </a:xfrm>
            <a:prstGeom prst="ellipse">
              <a:avLst/>
            </a:prstGeom>
            <a:solidFill>
              <a:srgbClr val="AAAAAA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01B64215-25C2-A047-BB18-0574C65B77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023" y="2734302"/>
              <a:ext cx="720000" cy="720000"/>
            </a:xfrm>
            <a:prstGeom prst="ellipse">
              <a:avLst/>
            </a:prstGeom>
            <a:solidFill>
              <a:srgbClr val="E5737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AB6BCF58-7801-9342-A8DB-F7E91915268C}"/>
                </a:ext>
              </a:extLst>
            </p:cNvPr>
            <p:cNvGrpSpPr/>
            <p:nvPr/>
          </p:nvGrpSpPr>
          <p:grpSpPr>
            <a:xfrm>
              <a:off x="1916377" y="1665235"/>
              <a:ext cx="3321569" cy="3812187"/>
              <a:chOff x="1732982" y="1653740"/>
              <a:chExt cx="3321569" cy="3812187"/>
            </a:xfrm>
          </p:grpSpPr>
          <p:grpSp>
            <p:nvGrpSpPr>
              <p:cNvPr id="99" name="群組 98">
                <a:extLst>
                  <a:ext uri="{FF2B5EF4-FFF2-40B4-BE49-F238E27FC236}">
                    <a16:creationId xmlns:a16="http://schemas.microsoft.com/office/drawing/2014/main" id="{7349E179-5317-AC4B-AFCF-68FC93B3460B}"/>
                  </a:ext>
                </a:extLst>
              </p:cNvPr>
              <p:cNvGrpSpPr/>
              <p:nvPr/>
            </p:nvGrpSpPr>
            <p:grpSpPr>
              <a:xfrm>
                <a:off x="1732982" y="1653740"/>
                <a:ext cx="720000" cy="3812187"/>
                <a:chOff x="1732982" y="1653740"/>
                <a:chExt cx="720000" cy="3812187"/>
              </a:xfrm>
            </p:grpSpPr>
            <p:sp>
              <p:nvSpPr>
                <p:cNvPr id="104" name="圓角矩形 103">
                  <a:extLst>
                    <a:ext uri="{FF2B5EF4-FFF2-40B4-BE49-F238E27FC236}">
                      <a16:creationId xmlns:a16="http://schemas.microsoft.com/office/drawing/2014/main" id="{9DBE5C8F-C5C8-CE4F-9AB4-5D11698483A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32982" y="1653740"/>
                  <a:ext cx="720000" cy="720000"/>
                </a:xfrm>
                <a:prstGeom prst="roundRect">
                  <a:avLst/>
                </a:prstGeom>
                <a:solidFill>
                  <a:srgbClr val="EEEEEE"/>
                </a:solidFill>
                <a:ln>
                  <a:noFill/>
                </a:ln>
                <a:effectLst>
                  <a:outerShdw dist="38100" dir="5400000" algn="t" rotWithShape="0">
                    <a:srgbClr val="D8D8D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05" name="圓角矩形 104">
                  <a:extLst>
                    <a:ext uri="{FF2B5EF4-FFF2-40B4-BE49-F238E27FC236}">
                      <a16:creationId xmlns:a16="http://schemas.microsoft.com/office/drawing/2014/main" id="{6A3F7B7F-3041-B44A-93FC-5A53DCEC94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32982" y="2684469"/>
                  <a:ext cx="720000" cy="720000"/>
                </a:xfrm>
                <a:prstGeom prst="roundRect">
                  <a:avLst/>
                </a:prstGeom>
                <a:solidFill>
                  <a:srgbClr val="D2C6B2"/>
                </a:solidFill>
                <a:ln>
                  <a:noFill/>
                </a:ln>
                <a:effectLst>
                  <a:outerShdw dist="38100" dir="5400000" algn="t" rotWithShape="0">
                    <a:srgbClr val="D8D8D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06" name="圓角矩形 105">
                  <a:extLst>
                    <a:ext uri="{FF2B5EF4-FFF2-40B4-BE49-F238E27FC236}">
                      <a16:creationId xmlns:a16="http://schemas.microsoft.com/office/drawing/2014/main" id="{8052DD62-96B1-0646-AE03-F2961EE839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32982" y="3715198"/>
                  <a:ext cx="720000" cy="720000"/>
                </a:xfrm>
                <a:prstGeom prst="roundRect">
                  <a:avLst/>
                </a:prstGeom>
                <a:solidFill>
                  <a:srgbClr val="FBC687"/>
                </a:solidFill>
                <a:ln>
                  <a:noFill/>
                </a:ln>
                <a:effectLst>
                  <a:outerShdw dist="38100" dir="5400000" algn="t" rotWithShape="0">
                    <a:srgbClr val="D8D8D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107" name="圓角矩形 106">
                  <a:extLst>
                    <a:ext uri="{FF2B5EF4-FFF2-40B4-BE49-F238E27FC236}">
                      <a16:creationId xmlns:a16="http://schemas.microsoft.com/office/drawing/2014/main" id="{D1EB1ACB-91D6-1841-AFC4-F2E63826042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732982" y="4745927"/>
                  <a:ext cx="720000" cy="720000"/>
                </a:xfrm>
                <a:prstGeom prst="roundRect">
                  <a:avLst/>
                </a:prstGeom>
                <a:solidFill>
                  <a:srgbClr val="F6EEDF"/>
                </a:solidFill>
                <a:ln>
                  <a:noFill/>
                </a:ln>
                <a:effectLst>
                  <a:outerShdw dist="38100" dir="5400000" algn="t" rotWithShape="0">
                    <a:srgbClr val="D8D8D8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EBBF2398-614E-A840-AB06-28733E7AE14C}"/>
                  </a:ext>
                </a:extLst>
              </p:cNvPr>
              <p:cNvSpPr/>
              <p:nvPr/>
            </p:nvSpPr>
            <p:spPr>
              <a:xfrm>
                <a:off x="2622289" y="1764844"/>
                <a:ext cx="2072792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button_favorite.xml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CA85AEF6-57D8-F942-941E-7E4C9CDE91C6}"/>
                  </a:ext>
                </a:extLst>
              </p:cNvPr>
              <p:cNvSpPr/>
              <p:nvPr/>
            </p:nvSpPr>
            <p:spPr>
              <a:xfrm>
                <a:off x="2622289" y="2803862"/>
                <a:ext cx="1686273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button_click.xml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B7586086-4F61-3043-B8C2-61D4C1978016}"/>
                  </a:ext>
                </a:extLst>
              </p:cNvPr>
              <p:cNvSpPr/>
              <p:nvPr/>
            </p:nvSpPr>
            <p:spPr>
              <a:xfrm>
                <a:off x="2622289" y="3842880"/>
                <a:ext cx="193836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button_create.xml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5AC4CF62-8BB4-E341-8BC5-FF401627C5AB}"/>
                  </a:ext>
                </a:extLst>
              </p:cNvPr>
              <p:cNvSpPr/>
              <p:nvPr/>
            </p:nvSpPr>
            <p:spPr>
              <a:xfrm>
                <a:off x="2622289" y="4881897"/>
                <a:ext cx="2432262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round_corner.xml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67424153-1447-764E-9C34-AAEE5D8C156E}"/>
                </a:ext>
              </a:extLst>
            </p:cNvPr>
            <p:cNvSpPr/>
            <p:nvPr/>
          </p:nvSpPr>
          <p:spPr>
            <a:xfrm>
              <a:off x="6064843" y="1846062"/>
              <a:ext cx="2072792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button_blue.xml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702A4008-821F-6943-9CAF-24C625700056}"/>
                </a:ext>
              </a:extLst>
            </p:cNvPr>
            <p:cNvSpPr/>
            <p:nvPr/>
          </p:nvSpPr>
          <p:spPr>
            <a:xfrm>
              <a:off x="6064843" y="2858238"/>
              <a:ext cx="2072792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button_red.xml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5" name="甜甜圈 94">
              <a:extLst>
                <a:ext uri="{FF2B5EF4-FFF2-40B4-BE49-F238E27FC236}">
                  <a16:creationId xmlns:a16="http://schemas.microsoft.com/office/drawing/2014/main" id="{52E8A024-2FBD-CE43-8565-A4E4E299AEC6}"/>
                </a:ext>
              </a:extLst>
            </p:cNvPr>
            <p:cNvSpPr/>
            <p:nvPr/>
          </p:nvSpPr>
          <p:spPr>
            <a:xfrm>
              <a:off x="5200023" y="3745862"/>
              <a:ext cx="720000" cy="720000"/>
            </a:xfrm>
            <a:prstGeom prst="donut">
              <a:avLst>
                <a:gd name="adj" fmla="val 6944"/>
              </a:avLst>
            </a:prstGeom>
            <a:solidFill>
              <a:srgbClr val="F8A9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6" name="圓角矩形 95">
              <a:extLst>
                <a:ext uri="{FF2B5EF4-FFF2-40B4-BE49-F238E27FC236}">
                  <a16:creationId xmlns:a16="http://schemas.microsoft.com/office/drawing/2014/main" id="{1D146BEA-AC5D-4A4A-879A-D0E0E568D8F0}"/>
                </a:ext>
              </a:extLst>
            </p:cNvPr>
            <p:cNvSpPr/>
            <p:nvPr/>
          </p:nvSpPr>
          <p:spPr>
            <a:xfrm>
              <a:off x="5200023" y="4757422"/>
              <a:ext cx="720000" cy="720000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lumMod val="95000"/>
                    <a:lumOff val="5000"/>
                  </a:schemeClr>
                </a:gs>
                <a:gs pos="48000">
                  <a:schemeClr val="bg2">
                    <a:lumMod val="5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88D2D68D-458F-2342-9AED-70313C8045C3}"/>
                </a:ext>
              </a:extLst>
            </p:cNvPr>
            <p:cNvSpPr/>
            <p:nvPr/>
          </p:nvSpPr>
          <p:spPr>
            <a:xfrm>
              <a:off x="6064843" y="3870414"/>
              <a:ext cx="2072792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circular.xml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1DE31C3A-94B7-F641-9BC4-34EA41569FD1}"/>
                </a:ext>
              </a:extLst>
            </p:cNvPr>
            <p:cNvSpPr/>
            <p:nvPr/>
          </p:nvSpPr>
          <p:spPr>
            <a:xfrm>
              <a:off x="6064843" y="4882589"/>
              <a:ext cx="2504305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</a:rPr>
                <a:t>drawer_top_gradient.xml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24632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DRAWABLE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FC59A757-9A71-1B4D-B4A0-4E9F4050B0FB}"/>
              </a:ext>
            </a:extLst>
          </p:cNvPr>
          <p:cNvGrpSpPr/>
          <p:nvPr/>
        </p:nvGrpSpPr>
        <p:grpSpPr>
          <a:xfrm>
            <a:off x="1461145" y="1370683"/>
            <a:ext cx="9269711" cy="4988482"/>
            <a:chOff x="1582539" y="1370683"/>
            <a:chExt cx="9269711" cy="4988482"/>
          </a:xfrm>
          <a:effectLst>
            <a:outerShdw blurRad="165100" dist="38100" dir="2700000" algn="tl" rotWithShape="0">
              <a:schemeClr val="bg2">
                <a:lumMod val="25000"/>
                <a:alpha val="41000"/>
              </a:schemeClr>
            </a:outerShdw>
          </a:effectLst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0DB2D8EC-E99A-A24B-BE39-B51996AA5B77}"/>
                </a:ext>
              </a:extLst>
            </p:cNvPr>
            <p:cNvGrpSpPr/>
            <p:nvPr/>
          </p:nvGrpSpPr>
          <p:grpSpPr>
            <a:xfrm>
              <a:off x="4752460" y="4455348"/>
              <a:ext cx="4136740" cy="1443296"/>
              <a:chOff x="4485051" y="4587837"/>
              <a:chExt cx="4136740" cy="1443296"/>
            </a:xfrm>
          </p:grpSpPr>
          <p:pic>
            <p:nvPicPr>
              <p:cNvPr id="91" name="圖片 90">
                <a:extLst>
                  <a:ext uri="{FF2B5EF4-FFF2-40B4-BE49-F238E27FC236}">
                    <a16:creationId xmlns:a16="http://schemas.microsoft.com/office/drawing/2014/main" id="{48BF3F8A-BE88-8642-8CA5-3A94CDF2E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85051" y="4587837"/>
                <a:ext cx="1443296" cy="1443296"/>
              </a:xfrm>
              <a:prstGeom prst="rect">
                <a:avLst/>
              </a:prstGeom>
            </p:spPr>
          </p:pic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0B006826-812E-F644-A2AA-F48497B457AE}"/>
                  </a:ext>
                </a:extLst>
              </p:cNvPr>
              <p:cNvSpPr/>
              <p:nvPr/>
            </p:nvSpPr>
            <p:spPr>
              <a:xfrm>
                <a:off x="6046829" y="4729178"/>
                <a:ext cx="2574962" cy="10262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rabbit.png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9FA3B633-649B-7243-8218-CFC24D5A6A96}"/>
                </a:ext>
              </a:extLst>
            </p:cNvPr>
            <p:cNvGrpSpPr/>
            <p:nvPr/>
          </p:nvGrpSpPr>
          <p:grpSpPr>
            <a:xfrm>
              <a:off x="1582539" y="1370683"/>
              <a:ext cx="9269711" cy="4988482"/>
              <a:chOff x="1345280" y="1376817"/>
              <a:chExt cx="9269711" cy="4988482"/>
            </a:xfrm>
          </p:grpSpPr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8E48DBBD-F124-B544-A8E4-533AF8325E03}"/>
                  </a:ext>
                </a:extLst>
              </p:cNvPr>
              <p:cNvGrpSpPr/>
              <p:nvPr/>
            </p:nvGrpSpPr>
            <p:grpSpPr>
              <a:xfrm>
                <a:off x="1345280" y="1583497"/>
                <a:ext cx="2606138" cy="4781802"/>
                <a:chOff x="1345280" y="1583497"/>
                <a:chExt cx="2606138" cy="4781802"/>
              </a:xfrm>
            </p:grpSpPr>
            <p:grpSp>
              <p:nvGrpSpPr>
                <p:cNvPr id="82" name="群組 81">
                  <a:extLst>
                    <a:ext uri="{FF2B5EF4-FFF2-40B4-BE49-F238E27FC236}">
                      <a16:creationId xmlns:a16="http://schemas.microsoft.com/office/drawing/2014/main" id="{71C47299-C5C1-B74C-8838-0520145F6130}"/>
                    </a:ext>
                  </a:extLst>
                </p:cNvPr>
                <p:cNvGrpSpPr/>
                <p:nvPr/>
              </p:nvGrpSpPr>
              <p:grpSpPr>
                <a:xfrm>
                  <a:off x="1376456" y="1583497"/>
                  <a:ext cx="2574962" cy="1695114"/>
                  <a:chOff x="1491451" y="1492645"/>
                  <a:chExt cx="2574962" cy="1695114"/>
                </a:xfrm>
              </p:grpSpPr>
              <p:pic>
                <p:nvPicPr>
                  <p:cNvPr id="89" name="圖片 88">
                    <a:extLst>
                      <a:ext uri="{FF2B5EF4-FFF2-40B4-BE49-F238E27FC236}">
                        <a16:creationId xmlns:a16="http://schemas.microsoft.com/office/drawing/2014/main" id="{37387C24-29FF-4E46-A267-DDC396FAD3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581425" y="1492645"/>
                    <a:ext cx="1692360" cy="1015416"/>
                  </a:xfrm>
                  <a:prstGeom prst="rect">
                    <a:avLst/>
                  </a:prstGeom>
                </p:spPr>
              </p:pic>
              <p:sp>
                <p:nvSpPr>
                  <p:cNvPr id="90" name="矩形 89">
                    <a:extLst>
                      <a:ext uri="{FF2B5EF4-FFF2-40B4-BE49-F238E27FC236}">
                        <a16:creationId xmlns:a16="http://schemas.microsoft.com/office/drawing/2014/main" id="{F3E707EC-069F-3141-AA3D-AE70CDE3ED42}"/>
                      </a:ext>
                    </a:extLst>
                  </p:cNvPr>
                  <p:cNvSpPr/>
                  <p:nvPr/>
                </p:nvSpPr>
                <p:spPr>
                  <a:xfrm>
                    <a:off x="1491451" y="2161484"/>
                    <a:ext cx="2574962" cy="10262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kumimoji="1" lang="en" altLang="zh-TW" sz="1600" dirty="0" err="1">
                        <a:solidFill>
                          <a:schemeClr val="bg2">
                            <a:lumMod val="25000"/>
                          </a:schemeClr>
                        </a:solidFill>
                      </a:rPr>
                      <a:t>cat_default.jpg</a:t>
                    </a:r>
                    <a:endParaRPr kumimoji="1" lang="zh-TW" altLang="en-US" sz="1600" dirty="0">
                      <a:solidFill>
                        <a:schemeClr val="bg2">
                          <a:lumMod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83" name="群組 82">
                  <a:extLst>
                    <a:ext uri="{FF2B5EF4-FFF2-40B4-BE49-F238E27FC236}">
                      <a16:creationId xmlns:a16="http://schemas.microsoft.com/office/drawing/2014/main" id="{57819A38-44B3-2047-BF54-D375F88EFEE6}"/>
                    </a:ext>
                  </a:extLst>
                </p:cNvPr>
                <p:cNvGrpSpPr/>
                <p:nvPr/>
              </p:nvGrpSpPr>
              <p:grpSpPr>
                <a:xfrm>
                  <a:off x="1360868" y="3072284"/>
                  <a:ext cx="2574962" cy="1828479"/>
                  <a:chOff x="1528450" y="2981432"/>
                  <a:chExt cx="2574962" cy="1828479"/>
                </a:xfrm>
              </p:grpSpPr>
              <p:pic>
                <p:nvPicPr>
                  <p:cNvPr id="87" name="圖片 86">
                    <a:extLst>
                      <a:ext uri="{FF2B5EF4-FFF2-40B4-BE49-F238E27FC236}">
                        <a16:creationId xmlns:a16="http://schemas.microsoft.com/office/drawing/2014/main" id="{C7EAFBBA-B327-D649-AAB3-82D1B4FBBB4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649903" y="2981432"/>
                    <a:ext cx="1692360" cy="1122867"/>
                  </a:xfrm>
                  <a:prstGeom prst="rect">
                    <a:avLst/>
                  </a:prstGeom>
                </p:spPr>
              </p:pic>
              <p:sp>
                <p:nvSpPr>
                  <p:cNvPr id="88" name="矩形 87">
                    <a:extLst>
                      <a:ext uri="{FF2B5EF4-FFF2-40B4-BE49-F238E27FC236}">
                        <a16:creationId xmlns:a16="http://schemas.microsoft.com/office/drawing/2014/main" id="{FEEA675D-0BEF-B54D-BA7D-835CB61462F0}"/>
                      </a:ext>
                    </a:extLst>
                  </p:cNvPr>
                  <p:cNvSpPr/>
                  <p:nvPr/>
                </p:nvSpPr>
                <p:spPr>
                  <a:xfrm>
                    <a:off x="1528450" y="3783636"/>
                    <a:ext cx="2574962" cy="10262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kumimoji="1" lang="en" altLang="zh-TW" sz="1600" dirty="0" err="1">
                        <a:solidFill>
                          <a:schemeClr val="bg2">
                            <a:lumMod val="25000"/>
                          </a:schemeClr>
                        </a:solidFill>
                      </a:rPr>
                      <a:t>category_default.jpg</a:t>
                    </a:r>
                    <a:endParaRPr kumimoji="1" lang="zh-TW" altLang="en-US" sz="1600" dirty="0">
                      <a:solidFill>
                        <a:schemeClr val="bg2">
                          <a:lumMod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84" name="群組 83">
                  <a:extLst>
                    <a:ext uri="{FF2B5EF4-FFF2-40B4-BE49-F238E27FC236}">
                      <a16:creationId xmlns:a16="http://schemas.microsoft.com/office/drawing/2014/main" id="{54C3D4EB-AD79-D94C-AD81-86436758942B}"/>
                    </a:ext>
                  </a:extLst>
                </p:cNvPr>
                <p:cNvGrpSpPr/>
                <p:nvPr/>
              </p:nvGrpSpPr>
              <p:grpSpPr>
                <a:xfrm>
                  <a:off x="1345280" y="4702837"/>
                  <a:ext cx="2574962" cy="1662462"/>
                  <a:chOff x="1037364" y="4951624"/>
                  <a:chExt cx="2574962" cy="1662462"/>
                </a:xfrm>
              </p:grpSpPr>
              <p:pic>
                <p:nvPicPr>
                  <p:cNvPr id="85" name="圖片 84">
                    <a:extLst>
                      <a:ext uri="{FF2B5EF4-FFF2-40B4-BE49-F238E27FC236}">
                        <a16:creationId xmlns:a16="http://schemas.microsoft.com/office/drawing/2014/main" id="{2C8790A8-8EA8-7644-8989-18D76B9BF2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140124" y="4951624"/>
                    <a:ext cx="1692359" cy="945175"/>
                  </a:xfrm>
                  <a:prstGeom prst="rect">
                    <a:avLst/>
                  </a:prstGeom>
                </p:spPr>
              </p:pic>
              <p:sp>
                <p:nvSpPr>
                  <p:cNvPr id="86" name="矩形 85">
                    <a:extLst>
                      <a:ext uri="{FF2B5EF4-FFF2-40B4-BE49-F238E27FC236}">
                        <a16:creationId xmlns:a16="http://schemas.microsoft.com/office/drawing/2014/main" id="{CA259F62-FEE0-2E49-B6F4-C951DE113C31}"/>
                      </a:ext>
                    </a:extLst>
                  </p:cNvPr>
                  <p:cNvSpPr/>
                  <p:nvPr/>
                </p:nvSpPr>
                <p:spPr>
                  <a:xfrm>
                    <a:off x="1037364" y="5587811"/>
                    <a:ext cx="2574962" cy="10262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kumimoji="1" lang="en" altLang="zh-TW" sz="1600" dirty="0" err="1">
                        <a:solidFill>
                          <a:schemeClr val="bg2">
                            <a:lumMod val="25000"/>
                          </a:schemeClr>
                        </a:solidFill>
                      </a:rPr>
                      <a:t>category_default.jpg</a:t>
                    </a:r>
                    <a:endParaRPr kumimoji="1" lang="zh-TW" altLang="en-US" sz="1600" dirty="0">
                      <a:solidFill>
                        <a:schemeClr val="bg2">
                          <a:lumMod val="2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4CF9CD71-E1B4-DE44-8F8C-7958B58A418C}"/>
                  </a:ext>
                </a:extLst>
              </p:cNvPr>
              <p:cNvGrpSpPr/>
              <p:nvPr/>
            </p:nvGrpSpPr>
            <p:grpSpPr>
              <a:xfrm>
                <a:off x="3390353" y="1376817"/>
                <a:ext cx="3125532" cy="2761295"/>
                <a:chOff x="3783404" y="1376817"/>
                <a:chExt cx="3125532" cy="2761295"/>
              </a:xfrm>
            </p:grpSpPr>
            <p:grpSp>
              <p:nvGrpSpPr>
                <p:cNvPr id="70" name="群組 69">
                  <a:extLst>
                    <a:ext uri="{FF2B5EF4-FFF2-40B4-BE49-F238E27FC236}">
                      <a16:creationId xmlns:a16="http://schemas.microsoft.com/office/drawing/2014/main" id="{1C294F89-C106-6A46-AE52-DCFCD22913DB}"/>
                    </a:ext>
                  </a:extLst>
                </p:cNvPr>
                <p:cNvGrpSpPr/>
                <p:nvPr/>
              </p:nvGrpSpPr>
              <p:grpSpPr>
                <a:xfrm>
                  <a:off x="3783404" y="1376817"/>
                  <a:ext cx="3111437" cy="1026275"/>
                  <a:chOff x="3805125" y="1376817"/>
                  <a:chExt cx="3111437" cy="1026275"/>
                </a:xfrm>
              </p:grpSpPr>
              <p:pic>
                <p:nvPicPr>
                  <p:cNvPr id="80" name="圖片 79">
                    <a:extLst>
                      <a:ext uri="{FF2B5EF4-FFF2-40B4-BE49-F238E27FC236}">
                        <a16:creationId xmlns:a16="http://schemas.microsoft.com/office/drawing/2014/main" id="{48889BC9-5002-DC49-B734-FE9A02F0D73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805125" y="1655954"/>
                    <a:ext cx="468000" cy="468000"/>
                  </a:xfrm>
                  <a:prstGeom prst="rect">
                    <a:avLst/>
                  </a:prstGeom>
                </p:spPr>
              </p:pic>
              <p:sp>
                <p:nvSpPr>
                  <p:cNvPr id="81" name="矩形 80">
                    <a:extLst>
                      <a:ext uri="{FF2B5EF4-FFF2-40B4-BE49-F238E27FC236}">
                        <a16:creationId xmlns:a16="http://schemas.microsoft.com/office/drawing/2014/main" id="{03268E0D-0D0F-9246-83AC-AE6D0E4EFEAD}"/>
                      </a:ext>
                    </a:extLst>
                  </p:cNvPr>
                  <p:cNvSpPr/>
                  <p:nvPr/>
                </p:nvSpPr>
                <p:spPr>
                  <a:xfrm>
                    <a:off x="4341600" y="1376817"/>
                    <a:ext cx="2574962" cy="10262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kumimoji="1" lang="en" altLang="zh-TW" sz="1600" dirty="0" err="1">
                        <a:solidFill>
                          <a:schemeClr val="bg2">
                            <a:lumMod val="25000"/>
                          </a:schemeClr>
                        </a:solidFill>
                      </a:rPr>
                      <a:t>ic_recipes.png</a:t>
                    </a:r>
                    <a:endParaRPr kumimoji="1" lang="zh-TW" altLang="en-US" sz="1600" dirty="0">
                      <a:solidFill>
                        <a:schemeClr val="bg2">
                          <a:lumMod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71" name="群組 70">
                  <a:extLst>
                    <a:ext uri="{FF2B5EF4-FFF2-40B4-BE49-F238E27FC236}">
                      <a16:creationId xmlns:a16="http://schemas.microsoft.com/office/drawing/2014/main" id="{EB167D5D-6594-BB4F-A831-D529F6F5C918}"/>
                    </a:ext>
                  </a:extLst>
                </p:cNvPr>
                <p:cNvGrpSpPr/>
                <p:nvPr/>
              </p:nvGrpSpPr>
              <p:grpSpPr>
                <a:xfrm>
                  <a:off x="3783404" y="1955157"/>
                  <a:ext cx="3118507" cy="1026275"/>
                  <a:chOff x="3794343" y="1904860"/>
                  <a:chExt cx="3118507" cy="1026275"/>
                </a:xfrm>
              </p:grpSpPr>
              <p:pic>
                <p:nvPicPr>
                  <p:cNvPr id="78" name="圖片 77">
                    <a:extLst>
                      <a:ext uri="{FF2B5EF4-FFF2-40B4-BE49-F238E27FC236}">
                        <a16:creationId xmlns:a16="http://schemas.microsoft.com/office/drawing/2014/main" id="{FE056C40-8F34-8A41-AF71-F581BDE53F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794343" y="2183997"/>
                    <a:ext cx="468000" cy="468000"/>
                  </a:xfrm>
                  <a:prstGeom prst="rect">
                    <a:avLst/>
                  </a:prstGeom>
                </p:spPr>
              </p:pic>
              <p:sp>
                <p:nvSpPr>
                  <p:cNvPr id="79" name="矩形 78">
                    <a:extLst>
                      <a:ext uri="{FF2B5EF4-FFF2-40B4-BE49-F238E27FC236}">
                        <a16:creationId xmlns:a16="http://schemas.microsoft.com/office/drawing/2014/main" id="{36DD0587-43E3-F744-8779-11A23770C232}"/>
                      </a:ext>
                    </a:extLst>
                  </p:cNvPr>
                  <p:cNvSpPr/>
                  <p:nvPr/>
                </p:nvSpPr>
                <p:spPr>
                  <a:xfrm>
                    <a:off x="4337888" y="1904860"/>
                    <a:ext cx="2574962" cy="10262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kumimoji="1" lang="en" altLang="zh-TW" sz="1600" dirty="0" err="1">
                        <a:solidFill>
                          <a:schemeClr val="bg2">
                            <a:lumMod val="25000"/>
                          </a:schemeClr>
                        </a:solidFill>
                      </a:rPr>
                      <a:t>ic_favorite.png</a:t>
                    </a:r>
                    <a:endParaRPr kumimoji="1" lang="zh-TW" altLang="en-US" sz="1600" dirty="0">
                      <a:solidFill>
                        <a:schemeClr val="bg2">
                          <a:lumMod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72" name="群組 71">
                  <a:extLst>
                    <a:ext uri="{FF2B5EF4-FFF2-40B4-BE49-F238E27FC236}">
                      <a16:creationId xmlns:a16="http://schemas.microsoft.com/office/drawing/2014/main" id="{E0AD0909-362B-5C4F-854D-42D367C596D5}"/>
                    </a:ext>
                  </a:extLst>
                </p:cNvPr>
                <p:cNvGrpSpPr/>
                <p:nvPr/>
              </p:nvGrpSpPr>
              <p:grpSpPr>
                <a:xfrm>
                  <a:off x="3783404" y="2533497"/>
                  <a:ext cx="3111294" cy="1026275"/>
                  <a:chOff x="3797642" y="2515517"/>
                  <a:chExt cx="3111294" cy="1026275"/>
                </a:xfrm>
              </p:grpSpPr>
              <p:pic>
                <p:nvPicPr>
                  <p:cNvPr id="76" name="圖片 75">
                    <a:extLst>
                      <a:ext uri="{FF2B5EF4-FFF2-40B4-BE49-F238E27FC236}">
                        <a16:creationId xmlns:a16="http://schemas.microsoft.com/office/drawing/2014/main" id="{11CC1EAC-E05C-154B-A639-81E8985E68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797642" y="2794654"/>
                    <a:ext cx="468000" cy="468000"/>
                  </a:xfrm>
                  <a:prstGeom prst="rect">
                    <a:avLst/>
                  </a:prstGeom>
                </p:spPr>
              </p:pic>
              <p:sp>
                <p:nvSpPr>
                  <p:cNvPr id="77" name="矩形 76">
                    <a:extLst>
                      <a:ext uri="{FF2B5EF4-FFF2-40B4-BE49-F238E27FC236}">
                        <a16:creationId xmlns:a16="http://schemas.microsoft.com/office/drawing/2014/main" id="{13F11990-7E84-E844-B1C5-4076F8008AFA}"/>
                      </a:ext>
                    </a:extLst>
                  </p:cNvPr>
                  <p:cNvSpPr/>
                  <p:nvPr/>
                </p:nvSpPr>
                <p:spPr>
                  <a:xfrm>
                    <a:off x="4333974" y="2515517"/>
                    <a:ext cx="2574962" cy="10262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kumimoji="1" lang="en" altLang="zh-TW" sz="1600" dirty="0" err="1">
                        <a:solidFill>
                          <a:schemeClr val="bg2">
                            <a:lumMod val="25000"/>
                          </a:schemeClr>
                        </a:solidFill>
                      </a:rPr>
                      <a:t>ic_about.png</a:t>
                    </a:r>
                    <a:endParaRPr kumimoji="1" lang="zh-TW" altLang="en-US" sz="1600" dirty="0">
                      <a:solidFill>
                        <a:schemeClr val="bg2">
                          <a:lumMod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73" name="群組 72">
                  <a:extLst>
                    <a:ext uri="{FF2B5EF4-FFF2-40B4-BE49-F238E27FC236}">
                      <a16:creationId xmlns:a16="http://schemas.microsoft.com/office/drawing/2014/main" id="{C0191E18-A0F7-B246-A840-02F055E28BDC}"/>
                    </a:ext>
                  </a:extLst>
                </p:cNvPr>
                <p:cNvGrpSpPr/>
                <p:nvPr/>
              </p:nvGrpSpPr>
              <p:grpSpPr>
                <a:xfrm>
                  <a:off x="3783404" y="3111837"/>
                  <a:ext cx="3125532" cy="1026275"/>
                  <a:chOff x="3783404" y="3111837"/>
                  <a:chExt cx="3125532" cy="1026275"/>
                </a:xfrm>
              </p:grpSpPr>
              <p:pic>
                <p:nvPicPr>
                  <p:cNvPr id="74" name="圖片 73">
                    <a:extLst>
                      <a:ext uri="{FF2B5EF4-FFF2-40B4-BE49-F238E27FC236}">
                        <a16:creationId xmlns:a16="http://schemas.microsoft.com/office/drawing/2014/main" id="{D5A81214-E7F1-F243-8B17-83BA88B66C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783404" y="3390974"/>
                    <a:ext cx="468000" cy="468000"/>
                  </a:xfrm>
                  <a:prstGeom prst="rect">
                    <a:avLst/>
                  </a:prstGeom>
                </p:spPr>
              </p:pic>
              <p:sp>
                <p:nvSpPr>
                  <p:cNvPr id="75" name="矩形 74">
                    <a:extLst>
                      <a:ext uri="{FF2B5EF4-FFF2-40B4-BE49-F238E27FC236}">
                        <a16:creationId xmlns:a16="http://schemas.microsoft.com/office/drawing/2014/main" id="{7B3D51C5-CC61-FC4F-9C0F-CCAB7A7B153E}"/>
                      </a:ext>
                    </a:extLst>
                  </p:cNvPr>
                  <p:cNvSpPr/>
                  <p:nvPr/>
                </p:nvSpPr>
                <p:spPr>
                  <a:xfrm>
                    <a:off x="4333974" y="3111837"/>
                    <a:ext cx="2574962" cy="10262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kumimoji="1" lang="en" altLang="zh-TW" sz="1600" dirty="0" err="1">
                        <a:solidFill>
                          <a:schemeClr val="bg2">
                            <a:lumMod val="25000"/>
                          </a:schemeClr>
                        </a:solidFill>
                      </a:rPr>
                      <a:t>ic_share.png</a:t>
                    </a:r>
                    <a:endParaRPr kumimoji="1" lang="zh-TW" altLang="en-US" sz="1600" dirty="0">
                      <a:solidFill>
                        <a:schemeClr val="bg2">
                          <a:lumMod val="2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18E85D9F-74AE-0E41-B867-D97D6A0CA119}"/>
                  </a:ext>
                </a:extLst>
              </p:cNvPr>
              <p:cNvGrpSpPr/>
              <p:nvPr/>
            </p:nvGrpSpPr>
            <p:grpSpPr>
              <a:xfrm>
                <a:off x="8524098" y="1617090"/>
                <a:ext cx="2090893" cy="3163836"/>
                <a:chOff x="6249406" y="1537009"/>
                <a:chExt cx="2090893" cy="3163836"/>
              </a:xfrm>
            </p:grpSpPr>
            <p:pic>
              <p:nvPicPr>
                <p:cNvPr id="60" name="圖片 59">
                  <a:extLst>
                    <a:ext uri="{FF2B5EF4-FFF2-40B4-BE49-F238E27FC236}">
                      <a16:creationId xmlns:a16="http://schemas.microsoft.com/office/drawing/2014/main" id="{386E9526-D013-9C40-B52C-71D295D052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49406" y="1636831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055397FB-FCE9-954F-9CB0-E44CCFAE1D0B}"/>
                    </a:ext>
                  </a:extLst>
                </p:cNvPr>
                <p:cNvSpPr/>
                <p:nvPr/>
              </p:nvSpPr>
              <p:spPr>
                <a:xfrm>
                  <a:off x="6813693" y="1537009"/>
                  <a:ext cx="1526606" cy="68965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recipe.png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pic>
              <p:nvPicPr>
                <p:cNvPr id="62" name="圖片 61">
                  <a:extLst>
                    <a:ext uri="{FF2B5EF4-FFF2-40B4-BE49-F238E27FC236}">
                      <a16:creationId xmlns:a16="http://schemas.microsoft.com/office/drawing/2014/main" id="{DC3BEF8E-FD12-5C4E-923E-2097FBCC9B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49406" y="2270575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35F9A576-0CD5-434B-A5A2-AB4FAA706480}"/>
                    </a:ext>
                  </a:extLst>
                </p:cNvPr>
                <p:cNvSpPr/>
                <p:nvPr/>
              </p:nvSpPr>
              <p:spPr>
                <a:xfrm>
                  <a:off x="6813693" y="2195334"/>
                  <a:ext cx="1526606" cy="71957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fruits.png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pic>
              <p:nvPicPr>
                <p:cNvPr id="64" name="圖片 63">
                  <a:extLst>
                    <a:ext uri="{FF2B5EF4-FFF2-40B4-BE49-F238E27FC236}">
                      <a16:creationId xmlns:a16="http://schemas.microsoft.com/office/drawing/2014/main" id="{20E392FE-6E3B-614E-A52A-2AFAC11736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49406" y="2904319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0B192F87-E28A-EB44-9E31-2B53BE9C756B}"/>
                    </a:ext>
                  </a:extLst>
                </p:cNvPr>
                <p:cNvSpPr/>
                <p:nvPr/>
              </p:nvSpPr>
              <p:spPr>
                <a:xfrm>
                  <a:off x="6813693" y="2883582"/>
                  <a:ext cx="1526606" cy="62220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professor.png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pic>
              <p:nvPicPr>
                <p:cNvPr id="66" name="圖片 65">
                  <a:extLst>
                    <a:ext uri="{FF2B5EF4-FFF2-40B4-BE49-F238E27FC236}">
                      <a16:creationId xmlns:a16="http://schemas.microsoft.com/office/drawing/2014/main" id="{1BCA62EF-8A3F-054B-B276-66E413AF47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49406" y="3538063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67" name="矩形 66">
                  <a:extLst>
                    <a:ext uri="{FF2B5EF4-FFF2-40B4-BE49-F238E27FC236}">
                      <a16:creationId xmlns:a16="http://schemas.microsoft.com/office/drawing/2014/main" id="{E5C991CB-EF83-144F-95CD-12E89819E282}"/>
                    </a:ext>
                  </a:extLst>
                </p:cNvPr>
                <p:cNvSpPr/>
                <p:nvPr/>
              </p:nvSpPr>
              <p:spPr>
                <a:xfrm>
                  <a:off x="6813693" y="3474454"/>
                  <a:ext cx="1032336" cy="6288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plus.png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pic>
              <p:nvPicPr>
                <p:cNvPr id="68" name="圖片 67">
                  <a:extLst>
                    <a:ext uri="{FF2B5EF4-FFF2-40B4-BE49-F238E27FC236}">
                      <a16:creationId xmlns:a16="http://schemas.microsoft.com/office/drawing/2014/main" id="{C8345930-CFA7-A147-B4F1-E037B407E1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49406" y="4171805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A561C432-3846-9B43-A0C7-DBC6137BB172}"/>
                    </a:ext>
                  </a:extLst>
                </p:cNvPr>
                <p:cNvSpPr/>
                <p:nvPr/>
              </p:nvSpPr>
              <p:spPr>
                <a:xfrm>
                  <a:off x="6813693" y="4071983"/>
                  <a:ext cx="1526606" cy="62886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countdown.png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8627C0F8-B91F-3147-BC51-81673ADDCBF4}"/>
                  </a:ext>
                </a:extLst>
              </p:cNvPr>
              <p:cNvGrpSpPr/>
              <p:nvPr/>
            </p:nvGrpSpPr>
            <p:grpSpPr>
              <a:xfrm>
                <a:off x="5954820" y="1617090"/>
                <a:ext cx="3130342" cy="2229292"/>
                <a:chOff x="6032454" y="1617090"/>
                <a:chExt cx="3130342" cy="2229292"/>
              </a:xfrm>
            </p:grpSpPr>
            <p:pic>
              <p:nvPicPr>
                <p:cNvPr id="41" name="圖片 40">
                  <a:extLst>
                    <a:ext uri="{FF2B5EF4-FFF2-40B4-BE49-F238E27FC236}">
                      <a16:creationId xmlns:a16="http://schemas.microsoft.com/office/drawing/2014/main" id="{6B96AEF8-BC19-8547-A65D-67582824BD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32454" y="3366475"/>
                  <a:ext cx="468000" cy="468000"/>
                </a:xfrm>
                <a:prstGeom prst="rect">
                  <a:avLst/>
                </a:prstGeom>
              </p:spPr>
            </p:pic>
            <p:pic>
              <p:nvPicPr>
                <p:cNvPr id="45" name="圖片 44">
                  <a:extLst>
                    <a:ext uri="{FF2B5EF4-FFF2-40B4-BE49-F238E27FC236}">
                      <a16:creationId xmlns:a16="http://schemas.microsoft.com/office/drawing/2014/main" id="{1F334385-A503-7F45-9CB4-3DD51842E1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32454" y="2200218"/>
                  <a:ext cx="468000" cy="468000"/>
                </a:xfrm>
                <a:prstGeom prst="rect">
                  <a:avLst/>
                </a:prstGeom>
              </p:spPr>
            </p:pic>
            <p:pic>
              <p:nvPicPr>
                <p:cNvPr id="48" name="圖片 47">
                  <a:extLst>
                    <a:ext uri="{FF2B5EF4-FFF2-40B4-BE49-F238E27FC236}">
                      <a16:creationId xmlns:a16="http://schemas.microsoft.com/office/drawing/2014/main" id="{8B4B5BBB-7789-2449-B0F8-4B829C9AB4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32454" y="2783346"/>
                  <a:ext cx="468000" cy="468000"/>
                </a:xfrm>
                <a:prstGeom prst="rect">
                  <a:avLst/>
                </a:prstGeom>
              </p:spPr>
            </p:pic>
            <p:pic>
              <p:nvPicPr>
                <p:cNvPr id="52" name="圖片 51">
                  <a:extLst>
                    <a:ext uri="{FF2B5EF4-FFF2-40B4-BE49-F238E27FC236}">
                      <a16:creationId xmlns:a16="http://schemas.microsoft.com/office/drawing/2014/main" id="{6C0CAFF4-2468-1E45-B9AE-424D7EB0D2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032454" y="1617090"/>
                  <a:ext cx="468000" cy="468000"/>
                </a:xfrm>
                <a:prstGeom prst="rect">
                  <a:avLst/>
                </a:prstGeom>
              </p:spPr>
            </p:pic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BC50245B-7D9B-C844-9812-F07E5D4727FE}"/>
                    </a:ext>
                  </a:extLst>
                </p:cNvPr>
                <p:cNvSpPr/>
                <p:nvPr/>
              </p:nvSpPr>
              <p:spPr>
                <a:xfrm>
                  <a:off x="6587834" y="1679943"/>
                  <a:ext cx="2574962" cy="4459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rating.png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16804D4E-B250-B44B-8A31-8E30021CB958}"/>
                    </a:ext>
                  </a:extLst>
                </p:cNvPr>
                <p:cNvSpPr/>
                <p:nvPr/>
              </p:nvSpPr>
              <p:spPr>
                <a:xfrm>
                  <a:off x="6587834" y="2253455"/>
                  <a:ext cx="2574962" cy="4459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eating.png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35D01D65-BEB7-8F44-A8A2-786B025F1708}"/>
                    </a:ext>
                  </a:extLst>
                </p:cNvPr>
                <p:cNvSpPr/>
                <p:nvPr/>
              </p:nvSpPr>
              <p:spPr>
                <a:xfrm>
                  <a:off x="6587834" y="2826967"/>
                  <a:ext cx="2574962" cy="4459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spoon.png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7962FE62-FB19-3040-80DD-2C5B52AEC843}"/>
                    </a:ext>
                  </a:extLst>
                </p:cNvPr>
                <p:cNvSpPr/>
                <p:nvPr/>
              </p:nvSpPr>
              <p:spPr>
                <a:xfrm>
                  <a:off x="6584906" y="3400478"/>
                  <a:ext cx="2574962" cy="4459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Ic_favorited.png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146333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COLOR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660AEBE9-6C3F-CD42-B3CC-64D96C8611DD}"/>
              </a:ext>
            </a:extLst>
          </p:cNvPr>
          <p:cNvGrpSpPr/>
          <p:nvPr/>
        </p:nvGrpSpPr>
        <p:grpSpPr>
          <a:xfrm>
            <a:off x="1790933" y="1510038"/>
            <a:ext cx="8610135" cy="4818185"/>
            <a:chOff x="1052104" y="1564468"/>
            <a:chExt cx="8610135" cy="4818185"/>
          </a:xfrm>
          <a:effectLst>
            <a:outerShdw blurRad="177800" dist="38100" dir="2700000" algn="tl" rotWithShape="0">
              <a:prstClr val="black">
                <a:alpha val="21000"/>
              </a:prstClr>
            </a:outerShdw>
          </a:effectLst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F43D36DF-A5CD-7548-8DBB-B5DFA8837A95}"/>
                </a:ext>
              </a:extLst>
            </p:cNvPr>
            <p:cNvGrpSpPr/>
            <p:nvPr/>
          </p:nvGrpSpPr>
          <p:grpSpPr>
            <a:xfrm>
              <a:off x="1052104" y="1564468"/>
              <a:ext cx="5327410" cy="4761821"/>
              <a:chOff x="1052104" y="1528621"/>
              <a:chExt cx="5327410" cy="4761821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D9D2EC1F-AB3C-0B49-9529-FAE7A7076397}"/>
                  </a:ext>
                </a:extLst>
              </p:cNvPr>
              <p:cNvSpPr/>
              <p:nvPr/>
            </p:nvSpPr>
            <p:spPr>
              <a:xfrm>
                <a:off x="1603964" y="1528621"/>
                <a:ext cx="1518837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colorPrimary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9BA1B440-961C-1945-BE47-470C15BA828F}"/>
                  </a:ext>
                </a:extLst>
              </p:cNvPr>
              <p:cNvSpPr/>
              <p:nvPr/>
            </p:nvSpPr>
            <p:spPr>
              <a:xfrm>
                <a:off x="1603964" y="2138610"/>
                <a:ext cx="2806462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colorPrimaryDark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ABFAF939-C941-9E48-B822-B1FE263D7AB0}"/>
                  </a:ext>
                </a:extLst>
              </p:cNvPr>
              <p:cNvSpPr/>
              <p:nvPr/>
            </p:nvSpPr>
            <p:spPr>
              <a:xfrm>
                <a:off x="1603964" y="2748599"/>
                <a:ext cx="2657274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colorAccent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56045EA-62AF-FB40-8CC1-3E5B36508335}"/>
                  </a:ext>
                </a:extLst>
              </p:cNvPr>
              <p:cNvSpPr/>
              <p:nvPr/>
            </p:nvSpPr>
            <p:spPr>
              <a:xfrm>
                <a:off x="1603964" y="3367833"/>
                <a:ext cx="1820629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tabTextColor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20E8D07-B462-454E-95BF-CDFBA6B69DB4}"/>
                  </a:ext>
                </a:extLst>
              </p:cNvPr>
              <p:cNvSpPr/>
              <p:nvPr/>
            </p:nvSpPr>
            <p:spPr>
              <a:xfrm>
                <a:off x="1603964" y="397782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tabSelectedTextColor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68854D95-75EA-AD43-9F76-331F0598C934}"/>
                  </a:ext>
                </a:extLst>
              </p:cNvPr>
              <p:cNvSpPr/>
              <p:nvPr/>
            </p:nvSpPr>
            <p:spPr>
              <a:xfrm>
                <a:off x="3927514" y="1528621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8ac6d1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9DC7F17-DD98-D44F-BEA7-7FEE656315F4}"/>
                  </a:ext>
                </a:extLst>
              </p:cNvPr>
              <p:cNvSpPr/>
              <p:nvPr/>
            </p:nvSpPr>
            <p:spPr>
              <a:xfrm>
                <a:off x="3927514" y="2138610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-US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204051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ED3D2399-E6E8-EC4B-9D8E-CE0C31D7D216}"/>
                  </a:ext>
                </a:extLst>
              </p:cNvPr>
              <p:cNvSpPr/>
              <p:nvPr/>
            </p:nvSpPr>
            <p:spPr>
              <a:xfrm>
                <a:off x="3927514" y="2748599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faeee7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B17290AF-59AB-DA49-9441-605BEF33715A}"/>
                  </a:ext>
                </a:extLst>
              </p:cNvPr>
              <p:cNvSpPr/>
              <p:nvPr/>
            </p:nvSpPr>
            <p:spPr>
              <a:xfrm>
                <a:off x="3927514" y="3367833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ffffff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03C168A8-7B37-FF4D-8C8D-34FD9D847438}"/>
                  </a:ext>
                </a:extLst>
              </p:cNvPr>
              <p:cNvSpPr/>
              <p:nvPr/>
            </p:nvSpPr>
            <p:spPr>
              <a:xfrm>
                <a:off x="3927514" y="397782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ffffff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6" name="圓角矩形 55">
                <a:extLst>
                  <a:ext uri="{FF2B5EF4-FFF2-40B4-BE49-F238E27FC236}">
                    <a16:creationId xmlns:a16="http://schemas.microsoft.com/office/drawing/2014/main" id="{6423A1AC-9837-3647-8D6F-064B2D6AE3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1573364"/>
                <a:ext cx="360000" cy="360000"/>
              </a:xfrm>
              <a:prstGeom prst="roundRect">
                <a:avLst/>
              </a:prstGeom>
              <a:solidFill>
                <a:srgbClr val="8AC6D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6C785AA-3056-2E43-A3BE-70BD3E56CC35}"/>
                  </a:ext>
                </a:extLst>
              </p:cNvPr>
              <p:cNvSpPr/>
              <p:nvPr/>
            </p:nvSpPr>
            <p:spPr>
              <a:xfrm>
                <a:off x="1603964" y="463249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tabIndicatorColor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9AE50011-B965-F648-BE6E-D358F7BDD78E}"/>
                  </a:ext>
                </a:extLst>
              </p:cNvPr>
              <p:cNvSpPr/>
              <p:nvPr/>
            </p:nvSpPr>
            <p:spPr>
              <a:xfrm>
                <a:off x="1603964" y="5236437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background_color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8E48031D-CE8E-B941-82C2-460155FC5E17}"/>
                  </a:ext>
                </a:extLst>
              </p:cNvPr>
              <p:cNvSpPr/>
              <p:nvPr/>
            </p:nvSpPr>
            <p:spPr>
              <a:xfrm>
                <a:off x="1603964" y="5840956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FFC532"/>
                    </a:solidFill>
                  </a:rPr>
                  <a:t>white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926A910F-EC09-2044-9A39-1C307EE2BED7}"/>
                  </a:ext>
                </a:extLst>
              </p:cNvPr>
              <p:cNvSpPr/>
              <p:nvPr/>
            </p:nvSpPr>
            <p:spPr>
              <a:xfrm>
                <a:off x="3927514" y="463249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ffe3ed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06FC8A88-5219-6943-A433-58367A3AA729}"/>
                  </a:ext>
                </a:extLst>
              </p:cNvPr>
              <p:cNvSpPr/>
              <p:nvPr/>
            </p:nvSpPr>
            <p:spPr>
              <a:xfrm>
                <a:off x="3927514" y="5236437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f5f5f5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78EBF080-A936-2E48-9561-A862B5892042}"/>
                  </a:ext>
                </a:extLst>
              </p:cNvPr>
              <p:cNvSpPr/>
              <p:nvPr/>
            </p:nvSpPr>
            <p:spPr>
              <a:xfrm>
                <a:off x="3927514" y="5840956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 err="1">
                    <a:solidFill>
                      <a:schemeClr val="bg2">
                        <a:lumMod val="25000"/>
                      </a:schemeClr>
                    </a:solidFill>
                  </a:rPr>
                  <a:t>ffffff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63" name="圓角矩形 62">
                <a:extLst>
                  <a:ext uri="{FF2B5EF4-FFF2-40B4-BE49-F238E27FC236}">
                    <a16:creationId xmlns:a16="http://schemas.microsoft.com/office/drawing/2014/main" id="{03EF0DCB-9024-3744-93C3-389593EA3E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2183353"/>
                <a:ext cx="360000" cy="360000"/>
              </a:xfrm>
              <a:prstGeom prst="roundRect">
                <a:avLst/>
              </a:prstGeom>
              <a:solidFill>
                <a:srgbClr val="20405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4" name="圓角矩形 63">
                <a:extLst>
                  <a:ext uri="{FF2B5EF4-FFF2-40B4-BE49-F238E27FC236}">
                    <a16:creationId xmlns:a16="http://schemas.microsoft.com/office/drawing/2014/main" id="{08392677-54AC-D541-9008-F6B000525E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2793342"/>
                <a:ext cx="360000" cy="360000"/>
              </a:xfrm>
              <a:prstGeom prst="roundRect">
                <a:avLst/>
              </a:prstGeom>
              <a:solidFill>
                <a:srgbClr val="FAEEE7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5" name="圓角矩形 64">
                <a:extLst>
                  <a:ext uri="{FF2B5EF4-FFF2-40B4-BE49-F238E27FC236}">
                    <a16:creationId xmlns:a16="http://schemas.microsoft.com/office/drawing/2014/main" id="{C5A18E29-0297-7641-A6FC-003AEFD9AE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3412576"/>
                <a:ext cx="360000" cy="360000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6" name="圓角矩形 65">
                <a:extLst>
                  <a:ext uri="{FF2B5EF4-FFF2-40B4-BE49-F238E27FC236}">
                    <a16:creationId xmlns:a16="http://schemas.microsoft.com/office/drawing/2014/main" id="{C53DDF9E-18ED-C54A-9C42-1A214CAB189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4022565"/>
                <a:ext cx="360000" cy="360000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67" name="圓角矩形 66">
                <a:extLst>
                  <a:ext uri="{FF2B5EF4-FFF2-40B4-BE49-F238E27FC236}">
                    <a16:creationId xmlns:a16="http://schemas.microsoft.com/office/drawing/2014/main" id="{EDE45371-ADBB-7D41-BF7F-56B893BA1C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4677235"/>
                <a:ext cx="360000" cy="360000"/>
              </a:xfrm>
              <a:prstGeom prst="roundRect">
                <a:avLst/>
              </a:prstGeom>
              <a:solidFill>
                <a:srgbClr val="FFE3ED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8" name="圓角矩形 67">
                <a:extLst>
                  <a:ext uri="{FF2B5EF4-FFF2-40B4-BE49-F238E27FC236}">
                    <a16:creationId xmlns:a16="http://schemas.microsoft.com/office/drawing/2014/main" id="{5FE2F81C-557C-3546-9F5F-1A3F005E3C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5281180"/>
                <a:ext cx="360000" cy="360000"/>
              </a:xfrm>
              <a:prstGeom prst="roundRect">
                <a:avLst/>
              </a:prstGeom>
              <a:solidFill>
                <a:srgbClr val="F5F5F5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9" name="圓角矩形 68">
                <a:extLst>
                  <a:ext uri="{FF2B5EF4-FFF2-40B4-BE49-F238E27FC236}">
                    <a16:creationId xmlns:a16="http://schemas.microsoft.com/office/drawing/2014/main" id="{8AACE0FE-D004-0948-99D4-7DF3B7F70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104" y="5885699"/>
                <a:ext cx="360000" cy="360000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B63E03BF-F0F9-D441-A348-0B4E16BB0CD1}"/>
                </a:ext>
              </a:extLst>
            </p:cNvPr>
            <p:cNvGrpSpPr/>
            <p:nvPr/>
          </p:nvGrpSpPr>
          <p:grpSpPr>
            <a:xfrm>
              <a:off x="5556759" y="1564468"/>
              <a:ext cx="4105480" cy="4818185"/>
              <a:chOff x="569504" y="1528621"/>
              <a:chExt cx="4105480" cy="4818185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D11CFE9-0028-8F41-9FC8-5CAB95469EB9}"/>
                  </a:ext>
                </a:extLst>
              </p:cNvPr>
              <p:cNvSpPr/>
              <p:nvPr/>
            </p:nvSpPr>
            <p:spPr>
              <a:xfrm>
                <a:off x="1121364" y="1528621"/>
                <a:ext cx="1518837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colorPink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C8B3239-23D6-8F4F-9798-CA3267D92C70}"/>
                  </a:ext>
                </a:extLst>
              </p:cNvPr>
              <p:cNvSpPr/>
              <p:nvPr/>
            </p:nvSpPr>
            <p:spPr>
              <a:xfrm>
                <a:off x="1121364" y="2138610"/>
                <a:ext cx="2806462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colorPurple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3D4EB1F-3E90-964B-BF68-28F6EE80E280}"/>
                  </a:ext>
                </a:extLst>
              </p:cNvPr>
              <p:cNvSpPr/>
              <p:nvPr/>
            </p:nvSpPr>
            <p:spPr>
              <a:xfrm>
                <a:off x="1121364" y="2748599"/>
                <a:ext cx="2657274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FFC532"/>
                    </a:solidFill>
                  </a:rPr>
                  <a:t>orange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DACE7C2-426D-AB46-B072-B70B90726FDB}"/>
                  </a:ext>
                </a:extLst>
              </p:cNvPr>
              <p:cNvSpPr/>
              <p:nvPr/>
            </p:nvSpPr>
            <p:spPr>
              <a:xfrm>
                <a:off x="1121364" y="3367833"/>
                <a:ext cx="1820629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FFC532"/>
                    </a:solidFill>
                  </a:rPr>
                  <a:t>green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B813409-097F-6F4D-A186-E54E67C4E233}"/>
                  </a:ext>
                </a:extLst>
              </p:cNvPr>
              <p:cNvSpPr/>
              <p:nvPr/>
            </p:nvSpPr>
            <p:spPr>
              <a:xfrm>
                <a:off x="1121364" y="397782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FFC532"/>
                    </a:solidFill>
                  </a:rPr>
                  <a:t>blue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D7F7BAC-88FC-5E42-96B6-37D5969F5E91}"/>
                  </a:ext>
                </a:extLst>
              </p:cNvPr>
              <p:cNvSpPr/>
              <p:nvPr/>
            </p:nvSpPr>
            <p:spPr>
              <a:xfrm>
                <a:off x="3444914" y="1567921"/>
                <a:ext cx="1002341" cy="3708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f6eedf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F18639CE-A285-A84B-9411-95760B7F188F}"/>
                  </a:ext>
                </a:extLst>
              </p:cNvPr>
              <p:cNvSpPr/>
              <p:nvPr/>
            </p:nvSpPr>
            <p:spPr>
              <a:xfrm>
                <a:off x="3444914" y="2156120"/>
                <a:ext cx="1002341" cy="4144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f6def6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CB6BA285-A25D-B245-83A8-6838C85E757A}"/>
                  </a:ext>
                </a:extLst>
              </p:cNvPr>
              <p:cNvSpPr/>
              <p:nvPr/>
            </p:nvSpPr>
            <p:spPr>
              <a:xfrm>
                <a:off x="3444914" y="2755486"/>
                <a:ext cx="1230070" cy="4357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ffb367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7DF423C4-CD9F-C049-BD93-DA8FF54C722A}"/>
                  </a:ext>
                </a:extLst>
              </p:cNvPr>
              <p:cNvSpPr/>
              <p:nvPr/>
            </p:nvSpPr>
            <p:spPr>
              <a:xfrm>
                <a:off x="3444914" y="3358588"/>
                <a:ext cx="1002341" cy="4679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d1eaa3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E12B1739-BB8E-014C-871A-E7AD65A2162E}"/>
                  </a:ext>
                </a:extLst>
              </p:cNvPr>
              <p:cNvSpPr/>
              <p:nvPr/>
            </p:nvSpPr>
            <p:spPr>
              <a:xfrm>
                <a:off x="3444914" y="3968577"/>
                <a:ext cx="1002341" cy="46797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8ac6d1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2" name="圓角矩形 31">
                <a:extLst>
                  <a:ext uri="{FF2B5EF4-FFF2-40B4-BE49-F238E27FC236}">
                    <a16:creationId xmlns:a16="http://schemas.microsoft.com/office/drawing/2014/main" id="{EAF52792-8DEC-6F4B-9462-F9B258E4CA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504" y="1573364"/>
                <a:ext cx="360000" cy="360000"/>
              </a:xfrm>
              <a:prstGeom prst="roundRect">
                <a:avLst/>
              </a:prstGeom>
              <a:solidFill>
                <a:srgbClr val="F6EED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7238361E-E699-F748-9B88-7AEF35AB3CF2}"/>
                  </a:ext>
                </a:extLst>
              </p:cNvPr>
              <p:cNvSpPr/>
              <p:nvPr/>
            </p:nvSpPr>
            <p:spPr>
              <a:xfrm>
                <a:off x="1121364" y="463249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FFC532"/>
                    </a:solidFill>
                  </a:rPr>
                  <a:t>red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96DD9786-E190-0A44-A5D0-B32BB5F09DC4}"/>
                  </a:ext>
                </a:extLst>
              </p:cNvPr>
              <p:cNvSpPr/>
              <p:nvPr/>
            </p:nvSpPr>
            <p:spPr>
              <a:xfrm>
                <a:off x="1121364" y="5236437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>
                    <a:solidFill>
                      <a:srgbClr val="FFC532"/>
                    </a:solidFill>
                  </a:rPr>
                  <a:t>black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5271F64-356F-3940-8F3C-1AED37E5B611}"/>
                  </a:ext>
                </a:extLst>
              </p:cNvPr>
              <p:cNvSpPr/>
              <p:nvPr/>
            </p:nvSpPr>
            <p:spPr>
              <a:xfrm>
                <a:off x="1121364" y="5840956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redDark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3A5FB5C1-B033-2F4B-BFA1-DF3DF21E1499}"/>
                  </a:ext>
                </a:extLst>
              </p:cNvPr>
              <p:cNvSpPr/>
              <p:nvPr/>
            </p:nvSpPr>
            <p:spPr>
              <a:xfrm>
                <a:off x="3444914" y="4575552"/>
                <a:ext cx="1002341" cy="56336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fa9191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57BB893-5252-9147-83D9-CF3890458667}"/>
                  </a:ext>
                </a:extLst>
              </p:cNvPr>
              <p:cNvSpPr/>
              <p:nvPr/>
            </p:nvSpPr>
            <p:spPr>
              <a:xfrm>
                <a:off x="3444914" y="5180073"/>
                <a:ext cx="1002341" cy="5622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-US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000000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229A6161-F366-3440-B247-FBCE2F9F6F94}"/>
                  </a:ext>
                </a:extLst>
              </p:cNvPr>
              <p:cNvSpPr/>
              <p:nvPr/>
            </p:nvSpPr>
            <p:spPr>
              <a:xfrm>
                <a:off x="3444914" y="5784592"/>
                <a:ext cx="1230070" cy="5622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#</a:t>
                </a:r>
                <a:r>
                  <a:rPr lang="en" altLang="zh-TW" sz="1600" dirty="0">
                    <a:solidFill>
                      <a:schemeClr val="bg2">
                        <a:lumMod val="25000"/>
                      </a:schemeClr>
                    </a:solidFill>
                  </a:rPr>
                  <a:t>FF2D2D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9" name="圓角矩形 38">
                <a:extLst>
                  <a:ext uri="{FF2B5EF4-FFF2-40B4-BE49-F238E27FC236}">
                    <a16:creationId xmlns:a16="http://schemas.microsoft.com/office/drawing/2014/main" id="{4DB06BDE-24F6-6549-9135-21AB54BAB2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504" y="2183353"/>
                <a:ext cx="360000" cy="360000"/>
              </a:xfrm>
              <a:prstGeom prst="roundRect">
                <a:avLst/>
              </a:prstGeom>
              <a:solidFill>
                <a:srgbClr val="F6DEF6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0" name="圓角矩形 39">
                <a:extLst>
                  <a:ext uri="{FF2B5EF4-FFF2-40B4-BE49-F238E27FC236}">
                    <a16:creationId xmlns:a16="http://schemas.microsoft.com/office/drawing/2014/main" id="{3FC6A370-A754-4C48-BC2D-A59350CBE2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504" y="2793342"/>
                <a:ext cx="360000" cy="360000"/>
              </a:xfrm>
              <a:prstGeom prst="roundRect">
                <a:avLst/>
              </a:prstGeom>
              <a:solidFill>
                <a:srgbClr val="FFB367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1" name="圓角矩形 40">
                <a:extLst>
                  <a:ext uri="{FF2B5EF4-FFF2-40B4-BE49-F238E27FC236}">
                    <a16:creationId xmlns:a16="http://schemas.microsoft.com/office/drawing/2014/main" id="{F5DDAED9-90CF-F148-98C0-C7F92A2BCB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504" y="3412576"/>
                <a:ext cx="360000" cy="360000"/>
              </a:xfrm>
              <a:prstGeom prst="roundRect">
                <a:avLst/>
              </a:prstGeom>
              <a:solidFill>
                <a:srgbClr val="D1EAA3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2" name="圓角矩形 41">
                <a:extLst>
                  <a:ext uri="{FF2B5EF4-FFF2-40B4-BE49-F238E27FC236}">
                    <a16:creationId xmlns:a16="http://schemas.microsoft.com/office/drawing/2014/main" id="{DEC55064-8999-7941-BDFC-C46DF67D5A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504" y="4022565"/>
                <a:ext cx="360000" cy="360000"/>
              </a:xfrm>
              <a:prstGeom prst="roundRect">
                <a:avLst/>
              </a:prstGeom>
              <a:solidFill>
                <a:srgbClr val="8AC6D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3" name="圓角矩形 42">
                <a:extLst>
                  <a:ext uri="{FF2B5EF4-FFF2-40B4-BE49-F238E27FC236}">
                    <a16:creationId xmlns:a16="http://schemas.microsoft.com/office/drawing/2014/main" id="{6E319244-63E4-F24D-B866-2A8C83A44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504" y="4677235"/>
                <a:ext cx="360000" cy="360000"/>
              </a:xfrm>
              <a:prstGeom prst="roundRect">
                <a:avLst/>
              </a:prstGeom>
              <a:solidFill>
                <a:srgbClr val="FA919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4" name="圓角矩形 43">
                <a:extLst>
                  <a:ext uri="{FF2B5EF4-FFF2-40B4-BE49-F238E27FC236}">
                    <a16:creationId xmlns:a16="http://schemas.microsoft.com/office/drawing/2014/main" id="{5CED04DB-8B4E-6E4A-B27C-84C7C32472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504" y="5281180"/>
                <a:ext cx="360000" cy="360000"/>
              </a:xfrm>
              <a:prstGeom prst="roundRect">
                <a:avLst/>
              </a:prstGeom>
              <a:solidFill>
                <a:srgbClr val="000000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5" name="圓角矩形 44">
                <a:extLst>
                  <a:ext uri="{FF2B5EF4-FFF2-40B4-BE49-F238E27FC236}">
                    <a16:creationId xmlns:a16="http://schemas.microsoft.com/office/drawing/2014/main" id="{7BB42C3E-022F-424A-BD53-712A42F771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9504" y="5885699"/>
                <a:ext cx="360000" cy="360000"/>
              </a:xfrm>
              <a:prstGeom prst="roundRect">
                <a:avLst/>
              </a:prstGeom>
              <a:solidFill>
                <a:srgbClr val="FF2D2D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9163800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STRING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85CF3548-C3FC-4F48-87BE-D3C47881F3FE}"/>
              </a:ext>
            </a:extLst>
          </p:cNvPr>
          <p:cNvGrpSpPr/>
          <p:nvPr/>
        </p:nvGrpSpPr>
        <p:grpSpPr>
          <a:xfrm>
            <a:off x="1105033" y="1593972"/>
            <a:ext cx="9981934" cy="3966817"/>
            <a:chOff x="1105033" y="1593972"/>
            <a:chExt cx="9981934" cy="3966817"/>
          </a:xfrm>
          <a:effectLst>
            <a:outerShdw blurRad="50800" dist="38100" dir="2700000" algn="tl" rotWithShape="0">
              <a:prstClr val="black">
                <a:alpha val="19000"/>
              </a:prstClr>
            </a:outerShdw>
          </a:effectLst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B4C5607-2201-BA4E-9263-B55C25E05B1D}"/>
                </a:ext>
              </a:extLst>
            </p:cNvPr>
            <p:cNvSpPr/>
            <p:nvPr/>
          </p:nvSpPr>
          <p:spPr>
            <a:xfrm>
              <a:off x="8634967" y="2180194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時間到囉！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F6A85D74-0AE5-274F-8D5F-8832B759D048}"/>
                </a:ext>
              </a:extLst>
            </p:cNvPr>
            <p:cNvGrpSpPr/>
            <p:nvPr/>
          </p:nvGrpSpPr>
          <p:grpSpPr>
            <a:xfrm>
              <a:off x="1105033" y="1593972"/>
              <a:ext cx="9981934" cy="3966817"/>
              <a:chOff x="1105033" y="1593972"/>
              <a:chExt cx="9981934" cy="3966817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A36FBAF-696E-D142-AE23-F9D2A4702461}"/>
                  </a:ext>
                </a:extLst>
              </p:cNvPr>
              <p:cNvSpPr/>
              <p:nvPr/>
            </p:nvSpPr>
            <p:spPr>
              <a:xfrm>
                <a:off x="8634967" y="159397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TW" altLang="en-US" dirty="0">
                    <a:solidFill>
                      <a:schemeClr val="bg2">
                        <a:lumMod val="25000"/>
                      </a:schemeClr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倒數計時器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1B3C115-6782-9B4F-8CFE-7AC6781F13BA}"/>
                  </a:ext>
                </a:extLst>
              </p:cNvPr>
              <p:cNvSpPr/>
              <p:nvPr/>
            </p:nvSpPr>
            <p:spPr>
              <a:xfrm>
                <a:off x="1105033" y="1593972"/>
                <a:ext cx="1518837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app_name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FD65D1F-86B3-424A-B36D-7B5D4C26839E}"/>
                  </a:ext>
                </a:extLst>
              </p:cNvPr>
              <p:cNvSpPr/>
              <p:nvPr/>
            </p:nvSpPr>
            <p:spPr>
              <a:xfrm>
                <a:off x="1105033" y="2180194"/>
                <a:ext cx="1820629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nav_header_title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ADDC8FC-0C6E-8445-AF92-7F63DCC8D7BC}"/>
                  </a:ext>
                </a:extLst>
              </p:cNvPr>
              <p:cNvSpPr/>
              <p:nvPr/>
            </p:nvSpPr>
            <p:spPr>
              <a:xfrm>
                <a:off x="1105033" y="2766416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nav_header_subtitle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1203E07-ECFA-AE44-8FB7-D1879171A100}"/>
                  </a:ext>
                </a:extLst>
              </p:cNvPr>
              <p:cNvSpPr/>
              <p:nvPr/>
            </p:nvSpPr>
            <p:spPr>
              <a:xfrm>
                <a:off x="3762307" y="159397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RECIPES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EC4FAEF-F054-C342-AD56-00A9108A6AC4}"/>
                  </a:ext>
                </a:extLst>
              </p:cNvPr>
              <p:cNvSpPr/>
              <p:nvPr/>
            </p:nvSpPr>
            <p:spPr>
              <a:xfrm>
                <a:off x="3762307" y="2180194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Rabbit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E8EE44B-AD1E-6647-B79C-66A36F716936}"/>
                  </a:ext>
                </a:extLst>
              </p:cNvPr>
              <p:cNvSpPr/>
              <p:nvPr/>
            </p:nvSpPr>
            <p:spPr>
              <a:xfrm>
                <a:off x="3762307" y="2766416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Good Morning, Rabbit!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F813946-A317-A94E-A1FF-C50C19DD11CB}"/>
                  </a:ext>
                </a:extLst>
              </p:cNvPr>
              <p:cNvSpPr/>
              <p:nvPr/>
            </p:nvSpPr>
            <p:spPr>
              <a:xfrm>
                <a:off x="1105033" y="3352638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nav_header_desc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E12E8E8-3EF0-F64C-B0FF-40DBD6EF6C98}"/>
                  </a:ext>
                </a:extLst>
              </p:cNvPr>
              <p:cNvSpPr/>
              <p:nvPr/>
            </p:nvSpPr>
            <p:spPr>
              <a:xfrm>
                <a:off x="6419581" y="1593972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notification_title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B1909F9-A053-CD43-84BE-AFC813D80D58}"/>
                  </a:ext>
                </a:extLst>
              </p:cNvPr>
              <p:cNvSpPr/>
              <p:nvPr/>
            </p:nvSpPr>
            <p:spPr>
              <a:xfrm>
                <a:off x="6419581" y="2180194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b="1" dirty="0" err="1">
                    <a:solidFill>
                      <a:srgbClr val="FFC532"/>
                    </a:solidFill>
                  </a:rPr>
                  <a:t>notification_text</a:t>
                </a:r>
                <a:endParaRPr kumimoji="1" lang="zh-TW" altLang="en-US" sz="1600" b="1" dirty="0">
                  <a:solidFill>
                    <a:srgbClr val="FFC532"/>
                  </a:solidFill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D50B36F0-E166-0449-945F-DCF16BCCD996}"/>
                  </a:ext>
                </a:extLst>
              </p:cNvPr>
              <p:cNvSpPr/>
              <p:nvPr/>
            </p:nvSpPr>
            <p:spPr>
              <a:xfrm>
                <a:off x="3762307" y="3352638"/>
                <a:ext cx="245200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" altLang="zh-TW" dirty="0">
                    <a:solidFill>
                      <a:schemeClr val="bg2">
                        <a:lumMod val="25000"/>
                      </a:schemeClr>
                    </a:solidFill>
                  </a:rPr>
                  <a:t>Navigation header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D2663A37-55A6-C443-B705-37176572753E}"/>
                  </a:ext>
                </a:extLst>
              </p:cNvPr>
              <p:cNvGrpSpPr/>
              <p:nvPr/>
            </p:nvGrpSpPr>
            <p:grpSpPr>
              <a:xfrm>
                <a:off x="6419581" y="2766416"/>
                <a:ext cx="4667386" cy="2794373"/>
                <a:chOff x="6419581" y="3352638"/>
                <a:chExt cx="4667386" cy="2794373"/>
              </a:xfrm>
            </p:grpSpPr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BEA53A42-AE3A-9742-9421-1EDADEFD3655}"/>
                    </a:ext>
                  </a:extLst>
                </p:cNvPr>
                <p:cNvSpPr/>
                <p:nvPr/>
              </p:nvSpPr>
              <p:spPr>
                <a:xfrm>
                  <a:off x="6419581" y="3352638"/>
                  <a:ext cx="1518837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" altLang="zh-TW" b="1" dirty="0" err="1">
                      <a:solidFill>
                        <a:srgbClr val="FFC532"/>
                      </a:solidFill>
                    </a:rPr>
                    <a:t>labels_array</a:t>
                  </a:r>
                  <a:endParaRPr kumimoji="1" lang="zh-TW" altLang="en-US" sz="1600" b="1" dirty="0">
                    <a:solidFill>
                      <a:srgbClr val="FFC532"/>
                    </a:solidFill>
                  </a:endParaRPr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AAA8BBA0-67AB-A140-98A8-61D1BED13B48}"/>
                    </a:ext>
                  </a:extLst>
                </p:cNvPr>
                <p:cNvSpPr/>
                <p:nvPr/>
              </p:nvSpPr>
              <p:spPr>
                <a:xfrm>
                  <a:off x="8634967" y="3352638"/>
                  <a:ext cx="2452000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" altLang="zh-TW" dirty="0">
                      <a:solidFill>
                        <a:schemeClr val="bg2">
                          <a:lumMod val="25000"/>
                        </a:schemeClr>
                      </a:solidFill>
                    </a:rPr>
                    <a:t>Meat</a:t>
                  </a:r>
                  <a:endParaRPr kumimoji="1" lang="zh-TW" altLang="en-US" sz="16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B22A1CB1-B8CE-2A4F-A24C-3296D6C595AD}"/>
                    </a:ext>
                  </a:extLst>
                </p:cNvPr>
                <p:cNvSpPr/>
                <p:nvPr/>
              </p:nvSpPr>
              <p:spPr>
                <a:xfrm>
                  <a:off x="8634967" y="3938860"/>
                  <a:ext cx="2452000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" altLang="zh-TW" dirty="0">
                      <a:solidFill>
                        <a:schemeClr val="bg2">
                          <a:lumMod val="25000"/>
                        </a:schemeClr>
                      </a:solidFill>
                    </a:rPr>
                    <a:t>Vegetarian</a:t>
                  </a:r>
                  <a:endParaRPr kumimoji="1" lang="zh-TW" altLang="en-US" sz="16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945C9079-31AB-FD40-9DD3-4F0D21992691}"/>
                    </a:ext>
                  </a:extLst>
                </p:cNvPr>
                <p:cNvSpPr/>
                <p:nvPr/>
              </p:nvSpPr>
              <p:spPr>
                <a:xfrm>
                  <a:off x="8634967" y="4525082"/>
                  <a:ext cx="2452000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" altLang="zh-TW" dirty="0">
                      <a:solidFill>
                        <a:schemeClr val="bg2">
                          <a:lumMod val="25000"/>
                        </a:schemeClr>
                      </a:solidFill>
                    </a:rPr>
                    <a:t>Lunch</a:t>
                  </a:r>
                  <a:endParaRPr kumimoji="1" lang="zh-TW" altLang="en-US" sz="16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601F2363-291E-6C4E-97F5-B32D0522B8A8}"/>
                    </a:ext>
                  </a:extLst>
                </p:cNvPr>
                <p:cNvSpPr/>
                <p:nvPr/>
              </p:nvSpPr>
              <p:spPr>
                <a:xfrm>
                  <a:off x="8634967" y="5111304"/>
                  <a:ext cx="2452000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" altLang="zh-TW" dirty="0">
                      <a:solidFill>
                        <a:schemeClr val="bg2">
                          <a:lumMod val="25000"/>
                        </a:schemeClr>
                      </a:solidFill>
                    </a:rPr>
                    <a:t>Healthy Recipes</a:t>
                  </a:r>
                  <a:endParaRPr kumimoji="1" lang="zh-TW" altLang="en-US" sz="16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AB9D9934-AC2A-AC4D-B9B3-3BDB11A91C72}"/>
                    </a:ext>
                  </a:extLst>
                </p:cNvPr>
                <p:cNvSpPr/>
                <p:nvPr/>
              </p:nvSpPr>
              <p:spPr>
                <a:xfrm>
                  <a:off x="8634967" y="5697525"/>
                  <a:ext cx="2452000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" altLang="zh-TW" dirty="0">
                      <a:solidFill>
                        <a:schemeClr val="bg2">
                          <a:lumMod val="25000"/>
                        </a:schemeClr>
                      </a:solidFill>
                    </a:rPr>
                    <a:t>Drinks</a:t>
                  </a:r>
                  <a:endParaRPr kumimoji="1" lang="zh-TW" altLang="en-US" sz="16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9323363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DIMEN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09561C4-E37D-EC47-8A72-4A7483507321}"/>
              </a:ext>
            </a:extLst>
          </p:cNvPr>
          <p:cNvGrpSpPr/>
          <p:nvPr/>
        </p:nvGrpSpPr>
        <p:grpSpPr>
          <a:xfrm>
            <a:off x="3791884" y="2296492"/>
            <a:ext cx="4608233" cy="3136863"/>
            <a:chOff x="1390800" y="2033989"/>
            <a:chExt cx="4608233" cy="3136863"/>
          </a:xfrm>
          <a:effectLst>
            <a:outerShdw blurRad="76200" dist="38100" dir="2700000" algn="tl" rotWithShape="0">
              <a:prstClr val="black">
                <a:alpha val="18000"/>
              </a:prstClr>
            </a:outerShdw>
          </a:effectLst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B68AA8F-F703-A64E-A695-7D646B8EB1D9}"/>
                </a:ext>
              </a:extLst>
            </p:cNvPr>
            <p:cNvSpPr/>
            <p:nvPr/>
          </p:nvSpPr>
          <p:spPr>
            <a:xfrm>
              <a:off x="1390800" y="2033989"/>
              <a:ext cx="2936865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FFC532"/>
                  </a:solidFill>
                </a:rPr>
                <a:t>activity_horizontal_margin</a:t>
              </a:r>
              <a:endParaRPr kumimoji="1" lang="zh-TW" altLang="en-US" sz="1600" b="1" dirty="0">
                <a:solidFill>
                  <a:srgbClr val="FFC532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5757FDA-5B76-AE47-B8F3-2A2C616452D6}"/>
                </a:ext>
              </a:extLst>
            </p:cNvPr>
            <p:cNvSpPr/>
            <p:nvPr/>
          </p:nvSpPr>
          <p:spPr>
            <a:xfrm>
              <a:off x="1390800" y="2702443"/>
              <a:ext cx="320021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FFC532"/>
                  </a:solidFill>
                </a:rPr>
                <a:t>activity_vertical_margin</a:t>
              </a:r>
              <a:endParaRPr kumimoji="1" lang="zh-TW" altLang="en-US" sz="1600" b="1" dirty="0">
                <a:solidFill>
                  <a:srgbClr val="FFC532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DDAB5BD-70C9-1547-8A35-8187A260F4CB}"/>
                </a:ext>
              </a:extLst>
            </p:cNvPr>
            <p:cNvSpPr/>
            <p:nvPr/>
          </p:nvSpPr>
          <p:spPr>
            <a:xfrm>
              <a:off x="1390800" y="3370897"/>
              <a:ext cx="3589296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FFC532"/>
                  </a:solidFill>
                </a:rPr>
                <a:t>nav_header_vertical_spacing</a:t>
              </a:r>
              <a:endParaRPr kumimoji="1" lang="zh-TW" altLang="en-US" sz="1600" b="1" dirty="0">
                <a:solidFill>
                  <a:srgbClr val="FFC532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4E05621-8FAE-9C4E-9C05-03953BB322C7}"/>
                </a:ext>
              </a:extLst>
            </p:cNvPr>
            <p:cNvSpPr/>
            <p:nvPr/>
          </p:nvSpPr>
          <p:spPr>
            <a:xfrm>
              <a:off x="1390800" y="4039351"/>
              <a:ext cx="255463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FFC532"/>
                  </a:solidFill>
                </a:rPr>
                <a:t>nav_header_height</a:t>
              </a:r>
              <a:endParaRPr kumimoji="1" lang="zh-TW" altLang="en-US" sz="1600" b="1" dirty="0">
                <a:solidFill>
                  <a:srgbClr val="FFC532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287E696-F802-FA44-B9A3-423D941432E2}"/>
                </a:ext>
              </a:extLst>
            </p:cNvPr>
            <p:cNvSpPr/>
            <p:nvPr/>
          </p:nvSpPr>
          <p:spPr>
            <a:xfrm>
              <a:off x="1390800" y="4707805"/>
              <a:ext cx="245200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b="1" dirty="0" err="1">
                  <a:solidFill>
                    <a:srgbClr val="FFC532"/>
                  </a:solidFill>
                </a:rPr>
                <a:t>fab_margin</a:t>
              </a:r>
              <a:endParaRPr kumimoji="1" lang="zh-TW" altLang="en-US" sz="1600" b="1" dirty="0">
                <a:solidFill>
                  <a:srgbClr val="FFC532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7C64233-EEE1-8447-A8EC-B03A4BB2DDAC}"/>
                </a:ext>
              </a:extLst>
            </p:cNvPr>
            <p:cNvSpPr/>
            <p:nvPr/>
          </p:nvSpPr>
          <p:spPr>
            <a:xfrm>
              <a:off x="5018456" y="2050775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16dp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9750CF2-545C-6F44-AF9A-882789AD9958}"/>
                </a:ext>
              </a:extLst>
            </p:cNvPr>
            <p:cNvSpPr/>
            <p:nvPr/>
          </p:nvSpPr>
          <p:spPr>
            <a:xfrm>
              <a:off x="5018456" y="2718423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16dp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21FEB9F-B823-CF46-91C2-58F94F87A45C}"/>
                </a:ext>
              </a:extLst>
            </p:cNvPr>
            <p:cNvSpPr/>
            <p:nvPr/>
          </p:nvSpPr>
          <p:spPr>
            <a:xfrm>
              <a:off x="5018456" y="3386071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8dp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BCCD669-14B4-984B-AAC4-057F381AA574}"/>
                </a:ext>
              </a:extLst>
            </p:cNvPr>
            <p:cNvSpPr/>
            <p:nvPr/>
          </p:nvSpPr>
          <p:spPr>
            <a:xfrm>
              <a:off x="5018456" y="4053719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176dp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8E42D18E-7F14-A54F-8A85-6FA72171974F}"/>
                </a:ext>
              </a:extLst>
            </p:cNvPr>
            <p:cNvSpPr/>
            <p:nvPr/>
          </p:nvSpPr>
          <p:spPr>
            <a:xfrm>
              <a:off x="5018456" y="4721366"/>
              <a:ext cx="980577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2">
                      <a:lumMod val="25000"/>
                    </a:schemeClr>
                  </a:solidFill>
                </a:rPr>
                <a:t>16dp</a:t>
              </a:r>
              <a:endParaRPr kumimoji="1" lang="zh-TW" altLang="en-US" sz="16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396824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APP</a:t>
            </a:r>
            <a:r>
              <a:rPr lang="ko-KR" altLang="en-US" sz="2800" b="1" kern="0" dirty="0" err="1">
                <a:solidFill>
                  <a:prstClr val="white"/>
                </a:solidFill>
              </a:rPr>
              <a:t>功能</a:t>
            </a:r>
            <a:endParaRPr lang="en-US" altLang="ko-KR" sz="2800" b="1" kern="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59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511666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FUNCTIONALITY AND CLASSES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30A13BE-A0C6-FA4A-BAA3-FC61732C9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456143"/>
              </p:ext>
            </p:extLst>
          </p:nvPr>
        </p:nvGraphicFramePr>
        <p:xfrm>
          <a:off x="913153" y="1244121"/>
          <a:ext cx="8603139" cy="5031491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965662">
                  <a:extLst>
                    <a:ext uri="{9D8B030D-6E8A-4147-A177-3AD203B41FA5}">
                      <a16:colId xmlns:a16="http://schemas.microsoft.com/office/drawing/2014/main" val="918311304"/>
                    </a:ext>
                  </a:extLst>
                </a:gridCol>
                <a:gridCol w="6637477">
                  <a:extLst>
                    <a:ext uri="{9D8B030D-6E8A-4147-A177-3AD203B41FA5}">
                      <a16:colId xmlns:a16="http://schemas.microsoft.com/office/drawing/2014/main" val="1015547738"/>
                    </a:ext>
                  </a:extLst>
                </a:gridCol>
              </a:tblGrid>
              <a:tr h="4984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kern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FUNCTIONALITY</a:t>
                      </a:r>
                      <a:endParaRPr lang="zh-TW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A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kern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야놀자 야체 B" panose="02020603020101020101" pitchFamily="18" charset="-127"/>
                          <a:ea typeface="야놀자 야체 B" panose="02020603020101020101" pitchFamily="18" charset="-127"/>
                        </a:rPr>
                        <a:t>CLASSES</a:t>
                      </a:r>
                      <a:endParaRPr lang="zh-TW" altLang="en-US" b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A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602707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r>
                        <a:rPr lang="en" altLang="zh-TW" b="1" dirty="0" err="1">
                          <a:solidFill>
                            <a:srgbClr val="C4590F"/>
                          </a:solidFill>
                        </a:rPr>
                        <a:t>NavigationView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E9C0"/>
                          </a:highlight>
                        </a:rPr>
                        <a:t>MainActivity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0C0"/>
                          </a:highlight>
                        </a:rPr>
                        <a:t>FavoriteFragment</a:t>
                      </a:r>
                      <a:r>
                        <a:rPr lang="en" altLang="zh-TW" dirty="0"/>
                        <a:t> 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E9C0"/>
                          </a:highlight>
                        </a:rPr>
                        <a:t>AboutActivity</a:t>
                      </a:r>
                      <a:endParaRPr lang="zh-TW" altLang="en-US" b="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FFE9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5278616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r>
                        <a:rPr lang="en-US" altLang="zh-TW" b="1" dirty="0" err="1">
                          <a:solidFill>
                            <a:srgbClr val="C4590F"/>
                          </a:solidFill>
                        </a:rPr>
                        <a:t>TabPager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0C0"/>
                          </a:highlight>
                        </a:rPr>
                        <a:t>HomeTabFragment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E9C0"/>
                          </a:highlight>
                        </a:rPr>
                        <a:t>TabPagerAdapter</a:t>
                      </a:r>
                      <a:endParaRPr lang="zh-TW" altLang="en-US" b="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FFE9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3588375"/>
                  </a:ext>
                </a:extLst>
              </a:tr>
              <a:tr h="717014">
                <a:tc>
                  <a:txBody>
                    <a:bodyPr/>
                    <a:lstStyle/>
                    <a:p>
                      <a:r>
                        <a:rPr lang="en" altLang="zh-TW" b="1" dirty="0">
                          <a:solidFill>
                            <a:srgbClr val="C4590F"/>
                          </a:solidFill>
                        </a:rPr>
                        <a:t>Recipe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RecipesFragment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1C0"/>
                          </a:highlight>
                        </a:rPr>
                        <a:t>RecipeRecyclerViewAdapter</a:t>
                      </a:r>
                      <a:endParaRPr lang="en" altLang="zh-TW" b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E9C0"/>
                          </a:highlight>
                        </a:rPr>
                        <a:t>AddRecipeActivity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0C0"/>
                          </a:highlight>
                        </a:rPr>
                        <a:t>RecipeDetailsActivity</a:t>
                      </a:r>
                      <a:endParaRPr lang="zh-TW" altLang="en-US" b="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C0C0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361353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r>
                        <a:rPr lang="en" altLang="zh-TW" b="1" dirty="0">
                          <a:solidFill>
                            <a:srgbClr val="C4590F"/>
                          </a:solidFill>
                        </a:rPr>
                        <a:t>Category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CategoryFragment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1C0"/>
                          </a:highlight>
                        </a:rPr>
                        <a:t>RecipesByCategoryActivity</a:t>
                      </a:r>
                      <a:endParaRPr lang="zh-TW" altLang="en-US" b="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C0C1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081165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r>
                        <a:rPr lang="en" altLang="zh-TW" b="1" dirty="0">
                          <a:solidFill>
                            <a:srgbClr val="C4590F"/>
                          </a:solidFill>
                        </a:rPr>
                        <a:t>Countdown Timer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dirty="0" err="1">
                          <a:highlight>
                            <a:srgbClr val="FFE9C0"/>
                          </a:highlight>
                        </a:rPr>
                        <a:t>CountdownFragment</a:t>
                      </a:r>
                      <a:endParaRPr lang="zh-TW" altLang="en-US" dirty="0">
                        <a:highlight>
                          <a:srgbClr val="FFE9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375834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C4590F"/>
                          </a:solidFill>
                        </a:rPr>
                        <a:t>Favorite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0C0"/>
                          </a:highlight>
                        </a:rPr>
                        <a:t>FavoriteFragment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1C0"/>
                          </a:highlight>
                        </a:rPr>
                        <a:t>FavoriteRecyclerViewAdapter</a:t>
                      </a:r>
                      <a:r>
                        <a:rPr lang="en" altLang="zh-TW" dirty="0"/>
                        <a:t>   </a:t>
                      </a: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C0C0C0"/>
                          </a:highlight>
                        </a:rPr>
                        <a:t>FavouriteDbHelper</a:t>
                      </a:r>
                      <a:endParaRPr lang="zh-TW" altLang="en-US" b="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C0C0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9408601"/>
                  </a:ext>
                </a:extLst>
              </a:tr>
              <a:tr h="610199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rgbClr val="C4590F"/>
                          </a:solidFill>
                        </a:rPr>
                        <a:t>Model</a:t>
                      </a:r>
                      <a:endParaRPr lang="zh-TW" altLang="en-US" b="1" dirty="0">
                        <a:solidFill>
                          <a:srgbClr val="C4590F"/>
                        </a:solidFill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" altLang="zh-TW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highlight>
                            <a:srgbClr val="FFE9C0"/>
                          </a:highlight>
                        </a:rPr>
                        <a:t>SquareImageView</a:t>
                      </a:r>
                      <a:endParaRPr lang="zh-TW" altLang="en-US" b="0" dirty="0">
                        <a:solidFill>
                          <a:schemeClr val="bg2">
                            <a:lumMod val="25000"/>
                          </a:schemeClr>
                        </a:solidFill>
                        <a:highlight>
                          <a:srgbClr val="FFE9C0"/>
                        </a:highlight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690379"/>
                  </a:ext>
                </a:extLst>
              </a:tr>
            </a:tbl>
          </a:graphicData>
        </a:graphic>
      </p:graphicFrame>
      <p:grpSp>
        <p:nvGrpSpPr>
          <p:cNvPr id="10" name="群組 9">
            <a:extLst>
              <a:ext uri="{FF2B5EF4-FFF2-40B4-BE49-F238E27FC236}">
                <a16:creationId xmlns:a16="http://schemas.microsoft.com/office/drawing/2014/main" id="{773027B0-A570-034B-AAA5-717BBFA9BE18}"/>
              </a:ext>
            </a:extLst>
          </p:cNvPr>
          <p:cNvGrpSpPr/>
          <p:nvPr/>
        </p:nvGrpSpPr>
        <p:grpSpPr>
          <a:xfrm>
            <a:off x="9726565" y="3579336"/>
            <a:ext cx="2052685" cy="1026275"/>
            <a:chOff x="9726565" y="3579336"/>
            <a:chExt cx="2052685" cy="102627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1D2C7EC-D5BA-F042-A8B5-9980BEBE8B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26565" y="3942136"/>
              <a:ext cx="300673" cy="300673"/>
            </a:xfrm>
            <a:prstGeom prst="rect">
              <a:avLst/>
            </a:prstGeom>
            <a:solidFill>
              <a:srgbClr val="FFE9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53705E7-7860-BA47-9268-B1BE4471DDE3}"/>
                </a:ext>
              </a:extLst>
            </p:cNvPr>
            <p:cNvSpPr/>
            <p:nvPr/>
          </p:nvSpPr>
          <p:spPr>
            <a:xfrm>
              <a:off x="10016694" y="3579336"/>
              <a:ext cx="1762556" cy="10262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>
                  <a:solidFill>
                    <a:schemeClr val="bg2">
                      <a:lumMod val="25000"/>
                    </a:schemeClr>
                  </a:solidFill>
                </a:rPr>
                <a:t>developed mostly by myself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ABA49BBD-67C7-2441-8227-39D26D5FBC95}"/>
              </a:ext>
            </a:extLst>
          </p:cNvPr>
          <p:cNvGrpSpPr/>
          <p:nvPr/>
        </p:nvGrpSpPr>
        <p:grpSpPr>
          <a:xfrm>
            <a:off x="9726565" y="4142013"/>
            <a:ext cx="2052685" cy="1026275"/>
            <a:chOff x="9726565" y="3579336"/>
            <a:chExt cx="2052685" cy="1026275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F639D77-D62F-2442-ABD2-AEF3110139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26565" y="3942136"/>
              <a:ext cx="300673" cy="300673"/>
            </a:xfrm>
            <a:prstGeom prst="rect">
              <a:avLst/>
            </a:prstGeom>
            <a:solidFill>
              <a:srgbClr val="C0C1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highlight>
                  <a:srgbClr val="C0C0C0"/>
                </a:highlight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7E52288-CB2B-F644-A687-7AB1D9D99924}"/>
                </a:ext>
              </a:extLst>
            </p:cNvPr>
            <p:cNvSpPr/>
            <p:nvPr/>
          </p:nvSpPr>
          <p:spPr>
            <a:xfrm>
              <a:off x="10016694" y="3579336"/>
              <a:ext cx="1762556" cy="10262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>
                  <a:solidFill>
                    <a:schemeClr val="bg2">
                      <a:lumMod val="25000"/>
                    </a:schemeClr>
                  </a:solidFill>
                </a:rPr>
                <a:t>copy and modify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9C8A796D-477C-DB45-B59D-B01F6E246773}"/>
              </a:ext>
            </a:extLst>
          </p:cNvPr>
          <p:cNvGrpSpPr/>
          <p:nvPr/>
        </p:nvGrpSpPr>
        <p:grpSpPr>
          <a:xfrm>
            <a:off x="9726565" y="4704690"/>
            <a:ext cx="2052685" cy="1026275"/>
            <a:chOff x="9726565" y="3579336"/>
            <a:chExt cx="2052685" cy="1026275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711D7FA-4C4F-3F4A-8107-9D0C966FF5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26565" y="3942136"/>
              <a:ext cx="300673" cy="3006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b="1" dirty="0">
                  <a:solidFill>
                    <a:schemeClr val="bg2">
                      <a:lumMod val="25000"/>
                    </a:schemeClr>
                  </a:solidFill>
                </a:rPr>
                <a:t>B</a:t>
              </a:r>
              <a:endParaRPr kumimoji="1" lang="zh-TW" altLang="en-US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D1753564-401F-C941-B47D-221F5EA9BEFA}"/>
                </a:ext>
              </a:extLst>
            </p:cNvPr>
            <p:cNvSpPr/>
            <p:nvPr/>
          </p:nvSpPr>
          <p:spPr>
            <a:xfrm>
              <a:off x="10016694" y="3579336"/>
              <a:ext cx="1762556" cy="10262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" altLang="zh-TW" sz="1600" dirty="0">
                  <a:solidFill>
                    <a:schemeClr val="bg2">
                      <a:lumMod val="25000"/>
                    </a:schemeClr>
                  </a:solidFill>
                </a:rPr>
                <a:t>simply reuse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990861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b="1" kern="0" dirty="0" err="1">
                <a:solidFill>
                  <a:prstClr val="white"/>
                </a:solidFill>
              </a:rPr>
              <a:t>開發動機</a:t>
            </a:r>
            <a:endParaRPr lang="en-US" altLang="ko-KR" sz="2800" b="1" kern="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119" name="직사각형 28">
            <a:extLst>
              <a:ext uri="{FF2B5EF4-FFF2-40B4-BE49-F238E27FC236}">
                <a16:creationId xmlns:a16="http://schemas.microsoft.com/office/drawing/2014/main" id="{0FD4CC35-92BD-B246-A1D0-0EC761CFF7D0}"/>
              </a:ext>
            </a:extLst>
          </p:cNvPr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120" name="직사각형 29">
            <a:extLst>
              <a:ext uri="{FF2B5EF4-FFF2-40B4-BE49-F238E27FC236}">
                <a16:creationId xmlns:a16="http://schemas.microsoft.com/office/drawing/2014/main" id="{C65371CB-6D8E-114F-8690-63EED256D4D2}"/>
              </a:ext>
            </a:extLst>
          </p:cNvPr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21" name="圖片 120">
            <a:extLst>
              <a:ext uri="{FF2B5EF4-FFF2-40B4-BE49-F238E27FC236}">
                <a16:creationId xmlns:a16="http://schemas.microsoft.com/office/drawing/2014/main" id="{83DB2D3C-B2EF-FF40-9CDB-01A39462E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grpSp>
        <p:nvGrpSpPr>
          <p:cNvPr id="122" name="그룹 21">
            <a:extLst>
              <a:ext uri="{FF2B5EF4-FFF2-40B4-BE49-F238E27FC236}">
                <a16:creationId xmlns:a16="http://schemas.microsoft.com/office/drawing/2014/main" id="{D6AFA070-9A20-7A42-AF32-028C50804FE9}"/>
              </a:ext>
            </a:extLst>
          </p:cNvPr>
          <p:cNvGrpSpPr/>
          <p:nvPr/>
        </p:nvGrpSpPr>
        <p:grpSpPr>
          <a:xfrm>
            <a:off x="1408553" y="1845771"/>
            <a:ext cx="2412845" cy="4236911"/>
            <a:chOff x="6701752" y="346983"/>
            <a:chExt cx="2691682" cy="4726547"/>
          </a:xfrm>
          <a:scene3d>
            <a:camera prst="isometricOffAxis2Right">
              <a:rot lat="1012846" lon="19016511" rev="60000"/>
            </a:camera>
            <a:lightRig rig="threePt" dir="t"/>
          </a:scene3d>
        </p:grpSpPr>
        <p:sp>
          <p:nvSpPr>
            <p:cNvPr id="123" name="사각형: 둥근 모서리 1069">
              <a:extLst>
                <a:ext uri="{FF2B5EF4-FFF2-40B4-BE49-F238E27FC236}">
                  <a16:creationId xmlns:a16="http://schemas.microsoft.com/office/drawing/2014/main" id="{70F33100-3637-CE45-8E0F-4A48FD855FC9}"/>
                </a:ext>
              </a:extLst>
            </p:cNvPr>
            <p:cNvSpPr/>
            <p:nvPr/>
          </p:nvSpPr>
          <p:spPr>
            <a:xfrm>
              <a:off x="6701752" y="346983"/>
              <a:ext cx="2691682" cy="4726547"/>
            </a:xfrm>
            <a:prstGeom prst="roundRect">
              <a:avLst>
                <a:gd name="adj" fmla="val 7576"/>
              </a:avLst>
            </a:prstGeom>
            <a:solidFill>
              <a:schemeClr val="bg1"/>
            </a:solidFill>
            <a:ln w="82550">
              <a:solidFill>
                <a:schemeClr val="tx1">
                  <a:lumMod val="65000"/>
                  <a:lumOff val="35000"/>
                </a:schemeClr>
              </a:solidFill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사각형: 둥근 위쪽 모서리 95">
              <a:extLst>
                <a:ext uri="{FF2B5EF4-FFF2-40B4-BE49-F238E27FC236}">
                  <a16:creationId xmlns:a16="http://schemas.microsoft.com/office/drawing/2014/main" id="{078AC44F-E493-3D4E-B83A-89117D3D4630}"/>
                </a:ext>
              </a:extLst>
            </p:cNvPr>
            <p:cNvSpPr/>
            <p:nvPr/>
          </p:nvSpPr>
          <p:spPr>
            <a:xfrm>
              <a:off x="6701752" y="361152"/>
              <a:ext cx="2691682" cy="323419"/>
            </a:xfrm>
            <a:prstGeom prst="round2SameRect">
              <a:avLst>
                <a:gd name="adj1" fmla="val 32865"/>
                <a:gd name="adj2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 w="38100">
              <a:noFill/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" name="사각형: 둥근 위쪽 모서리 96">
              <a:extLst>
                <a:ext uri="{FF2B5EF4-FFF2-40B4-BE49-F238E27FC236}">
                  <a16:creationId xmlns:a16="http://schemas.microsoft.com/office/drawing/2014/main" id="{535005B3-0765-F44E-9577-70DB0511FBAD}"/>
                </a:ext>
              </a:extLst>
            </p:cNvPr>
            <p:cNvSpPr/>
            <p:nvPr/>
          </p:nvSpPr>
          <p:spPr>
            <a:xfrm>
              <a:off x="6701752" y="4702975"/>
              <a:ext cx="2691682" cy="362165"/>
            </a:xfrm>
            <a:prstGeom prst="round2SameRect">
              <a:avLst>
                <a:gd name="adj1" fmla="val 0"/>
                <a:gd name="adj2" fmla="val 30242"/>
              </a:avLst>
            </a:prstGeom>
            <a:solidFill>
              <a:schemeClr val="tx1">
                <a:lumMod val="65000"/>
                <a:lumOff val="35000"/>
              </a:schemeClr>
            </a:solidFill>
            <a:ln w="38100">
              <a:noFill/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" name="사각형: 둥근 모서리 97">
              <a:extLst>
                <a:ext uri="{FF2B5EF4-FFF2-40B4-BE49-F238E27FC236}">
                  <a16:creationId xmlns:a16="http://schemas.microsoft.com/office/drawing/2014/main" id="{47E400C9-E2E3-C442-BA67-0A1FB0C757DF}"/>
                </a:ext>
              </a:extLst>
            </p:cNvPr>
            <p:cNvSpPr/>
            <p:nvPr/>
          </p:nvSpPr>
          <p:spPr>
            <a:xfrm>
              <a:off x="7694998" y="479658"/>
              <a:ext cx="705189" cy="8640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사각형: 둥근 모서리 98">
              <a:extLst>
                <a:ext uri="{FF2B5EF4-FFF2-40B4-BE49-F238E27FC236}">
                  <a16:creationId xmlns:a16="http://schemas.microsoft.com/office/drawing/2014/main" id="{AB19A696-D5E6-B248-97F8-F02416AA5075}"/>
                </a:ext>
              </a:extLst>
            </p:cNvPr>
            <p:cNvSpPr/>
            <p:nvPr/>
          </p:nvSpPr>
          <p:spPr>
            <a:xfrm>
              <a:off x="7741707" y="4798895"/>
              <a:ext cx="611784" cy="20527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  <a:sp3d extrusionH="304800"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8" name="그룹 27">
            <a:extLst>
              <a:ext uri="{FF2B5EF4-FFF2-40B4-BE49-F238E27FC236}">
                <a16:creationId xmlns:a16="http://schemas.microsoft.com/office/drawing/2014/main" id="{C6B3ACDF-7993-854D-B8C0-48E2580DA41D}"/>
              </a:ext>
            </a:extLst>
          </p:cNvPr>
          <p:cNvGrpSpPr/>
          <p:nvPr/>
        </p:nvGrpSpPr>
        <p:grpSpPr>
          <a:xfrm>
            <a:off x="1715156" y="2265007"/>
            <a:ext cx="2943918" cy="2665282"/>
            <a:chOff x="7711660" y="1076895"/>
            <a:chExt cx="3284130" cy="2973293"/>
          </a:xfrm>
        </p:grpSpPr>
        <p:sp>
          <p:nvSpPr>
            <p:cNvPr id="129" name="Freeform 56">
              <a:extLst>
                <a:ext uri="{FF2B5EF4-FFF2-40B4-BE49-F238E27FC236}">
                  <a16:creationId xmlns:a16="http://schemas.microsoft.com/office/drawing/2014/main" id="{2F459CCC-DCAC-1D4B-83EC-9D6D0A21DCDB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638360" y="3263336"/>
              <a:ext cx="300214" cy="425935"/>
            </a:xfrm>
            <a:custGeom>
              <a:avLst/>
              <a:gdLst>
                <a:gd name="T0" fmla="*/ 357 w 832"/>
                <a:gd name="T1" fmla="*/ 1050 h 1179"/>
                <a:gd name="T2" fmla="*/ 768 w 832"/>
                <a:gd name="T3" fmla="*/ 1179 h 1179"/>
                <a:gd name="T4" fmla="*/ 775 w 832"/>
                <a:gd name="T5" fmla="*/ 1176 h 1179"/>
                <a:gd name="T6" fmla="*/ 808 w 832"/>
                <a:gd name="T7" fmla="*/ 1133 h 1179"/>
                <a:gd name="T8" fmla="*/ 828 w 832"/>
                <a:gd name="T9" fmla="*/ 1075 h 1179"/>
                <a:gd name="T10" fmla="*/ 832 w 832"/>
                <a:gd name="T11" fmla="*/ 983 h 1179"/>
                <a:gd name="T12" fmla="*/ 812 w 832"/>
                <a:gd name="T13" fmla="*/ 853 h 1179"/>
                <a:gd name="T14" fmla="*/ 759 w 832"/>
                <a:gd name="T15" fmla="*/ 676 h 1179"/>
                <a:gd name="T16" fmla="*/ 660 w 832"/>
                <a:gd name="T17" fmla="*/ 447 h 1179"/>
                <a:gd name="T18" fmla="*/ 588 w 832"/>
                <a:gd name="T19" fmla="*/ 308 h 1179"/>
                <a:gd name="T20" fmla="*/ 526 w 832"/>
                <a:gd name="T21" fmla="*/ 195 h 1179"/>
                <a:gd name="T22" fmla="*/ 444 w 832"/>
                <a:gd name="T23" fmla="*/ 61 h 1179"/>
                <a:gd name="T24" fmla="*/ 400 w 832"/>
                <a:gd name="T25" fmla="*/ 9 h 1179"/>
                <a:gd name="T26" fmla="*/ 385 w 832"/>
                <a:gd name="T27" fmla="*/ 0 h 1179"/>
                <a:gd name="T28" fmla="*/ 383 w 832"/>
                <a:gd name="T29" fmla="*/ 0 h 1179"/>
                <a:gd name="T30" fmla="*/ 0 w 832"/>
                <a:gd name="T31" fmla="*/ 615 h 1179"/>
                <a:gd name="T32" fmla="*/ 357 w 832"/>
                <a:gd name="T33" fmla="*/ 1050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2" h="1179">
                  <a:moveTo>
                    <a:pt x="357" y="1050"/>
                  </a:moveTo>
                  <a:lnTo>
                    <a:pt x="768" y="1179"/>
                  </a:lnTo>
                  <a:lnTo>
                    <a:pt x="775" y="1176"/>
                  </a:lnTo>
                  <a:lnTo>
                    <a:pt x="808" y="1133"/>
                  </a:lnTo>
                  <a:lnTo>
                    <a:pt x="828" y="1075"/>
                  </a:lnTo>
                  <a:lnTo>
                    <a:pt x="832" y="983"/>
                  </a:lnTo>
                  <a:lnTo>
                    <a:pt x="812" y="853"/>
                  </a:lnTo>
                  <a:lnTo>
                    <a:pt x="759" y="676"/>
                  </a:lnTo>
                  <a:lnTo>
                    <a:pt x="660" y="447"/>
                  </a:lnTo>
                  <a:lnTo>
                    <a:pt x="588" y="308"/>
                  </a:lnTo>
                  <a:lnTo>
                    <a:pt x="526" y="195"/>
                  </a:lnTo>
                  <a:lnTo>
                    <a:pt x="444" y="61"/>
                  </a:lnTo>
                  <a:lnTo>
                    <a:pt x="400" y="9"/>
                  </a:lnTo>
                  <a:lnTo>
                    <a:pt x="385" y="0"/>
                  </a:lnTo>
                  <a:lnTo>
                    <a:pt x="383" y="0"/>
                  </a:lnTo>
                  <a:lnTo>
                    <a:pt x="0" y="615"/>
                  </a:lnTo>
                  <a:lnTo>
                    <a:pt x="357" y="105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57">
              <a:extLst>
                <a:ext uri="{FF2B5EF4-FFF2-40B4-BE49-F238E27FC236}">
                  <a16:creationId xmlns:a16="http://schemas.microsoft.com/office/drawing/2014/main" id="{CF3C95F5-71FC-734C-9DD3-ED86D1ADD1DD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480659" y="3285610"/>
              <a:ext cx="315387" cy="564662"/>
            </a:xfrm>
            <a:custGeom>
              <a:avLst/>
              <a:gdLst>
                <a:gd name="T0" fmla="*/ 539 w 874"/>
                <a:gd name="T1" fmla="*/ 0 h 1564"/>
                <a:gd name="T2" fmla="*/ 559 w 874"/>
                <a:gd name="T3" fmla="*/ 41 h 1564"/>
                <a:gd name="T4" fmla="*/ 668 w 874"/>
                <a:gd name="T5" fmla="*/ 304 h 1564"/>
                <a:gd name="T6" fmla="*/ 753 w 874"/>
                <a:gd name="T7" fmla="*/ 543 h 1564"/>
                <a:gd name="T8" fmla="*/ 810 w 874"/>
                <a:gd name="T9" fmla="*/ 744 h 1564"/>
                <a:gd name="T10" fmla="*/ 841 w 874"/>
                <a:gd name="T11" fmla="*/ 878 h 1564"/>
                <a:gd name="T12" fmla="*/ 863 w 874"/>
                <a:gd name="T13" fmla="*/ 1012 h 1564"/>
                <a:gd name="T14" fmla="*/ 874 w 874"/>
                <a:gd name="T15" fmla="*/ 1140 h 1564"/>
                <a:gd name="T16" fmla="*/ 871 w 874"/>
                <a:gd name="T17" fmla="*/ 1260 h 1564"/>
                <a:gd name="T18" fmla="*/ 853 w 874"/>
                <a:gd name="T19" fmla="*/ 1368 h 1564"/>
                <a:gd name="T20" fmla="*/ 825 w 874"/>
                <a:gd name="T21" fmla="*/ 1438 h 1564"/>
                <a:gd name="T22" fmla="*/ 802 w 874"/>
                <a:gd name="T23" fmla="*/ 1480 h 1564"/>
                <a:gd name="T24" fmla="*/ 774 w 874"/>
                <a:gd name="T25" fmla="*/ 1517 h 1564"/>
                <a:gd name="T26" fmla="*/ 739 w 874"/>
                <a:gd name="T27" fmla="*/ 1549 h 1564"/>
                <a:gd name="T28" fmla="*/ 719 w 874"/>
                <a:gd name="T29" fmla="*/ 1564 h 1564"/>
                <a:gd name="T30" fmla="*/ 2 w 874"/>
                <a:gd name="T31" fmla="*/ 1153 h 1564"/>
                <a:gd name="T32" fmla="*/ 0 w 874"/>
                <a:gd name="T33" fmla="*/ 1146 h 1564"/>
                <a:gd name="T34" fmla="*/ 28 w 874"/>
                <a:gd name="T35" fmla="*/ 1061 h 1564"/>
                <a:gd name="T36" fmla="*/ 117 w 874"/>
                <a:gd name="T37" fmla="*/ 827 h 1564"/>
                <a:gd name="T38" fmla="*/ 248 w 874"/>
                <a:gd name="T39" fmla="*/ 522 h 1564"/>
                <a:gd name="T40" fmla="*/ 342 w 874"/>
                <a:gd name="T41" fmla="*/ 323 h 1564"/>
                <a:gd name="T42" fmla="*/ 431 w 874"/>
                <a:gd name="T43" fmla="*/ 153 h 1564"/>
                <a:gd name="T44" fmla="*/ 490 w 874"/>
                <a:gd name="T45" fmla="*/ 58 h 1564"/>
                <a:gd name="T46" fmla="*/ 524 w 874"/>
                <a:gd name="T47" fmla="*/ 15 h 1564"/>
                <a:gd name="T48" fmla="*/ 539 w 874"/>
                <a:gd name="T49" fmla="*/ 0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74" h="1564">
                  <a:moveTo>
                    <a:pt x="539" y="0"/>
                  </a:moveTo>
                  <a:lnTo>
                    <a:pt x="559" y="41"/>
                  </a:lnTo>
                  <a:lnTo>
                    <a:pt x="668" y="304"/>
                  </a:lnTo>
                  <a:lnTo>
                    <a:pt x="753" y="543"/>
                  </a:lnTo>
                  <a:lnTo>
                    <a:pt x="810" y="744"/>
                  </a:lnTo>
                  <a:lnTo>
                    <a:pt x="841" y="878"/>
                  </a:lnTo>
                  <a:lnTo>
                    <a:pt x="863" y="1012"/>
                  </a:lnTo>
                  <a:lnTo>
                    <a:pt x="874" y="1140"/>
                  </a:lnTo>
                  <a:lnTo>
                    <a:pt x="871" y="1260"/>
                  </a:lnTo>
                  <a:lnTo>
                    <a:pt x="853" y="1368"/>
                  </a:lnTo>
                  <a:lnTo>
                    <a:pt x="825" y="1438"/>
                  </a:lnTo>
                  <a:lnTo>
                    <a:pt x="802" y="1480"/>
                  </a:lnTo>
                  <a:lnTo>
                    <a:pt x="774" y="1517"/>
                  </a:lnTo>
                  <a:lnTo>
                    <a:pt x="739" y="1549"/>
                  </a:lnTo>
                  <a:lnTo>
                    <a:pt x="719" y="1564"/>
                  </a:lnTo>
                  <a:lnTo>
                    <a:pt x="2" y="1153"/>
                  </a:lnTo>
                  <a:lnTo>
                    <a:pt x="0" y="1146"/>
                  </a:lnTo>
                  <a:lnTo>
                    <a:pt x="28" y="1061"/>
                  </a:lnTo>
                  <a:lnTo>
                    <a:pt x="117" y="827"/>
                  </a:lnTo>
                  <a:lnTo>
                    <a:pt x="248" y="522"/>
                  </a:lnTo>
                  <a:lnTo>
                    <a:pt x="342" y="323"/>
                  </a:lnTo>
                  <a:lnTo>
                    <a:pt x="431" y="153"/>
                  </a:lnTo>
                  <a:lnTo>
                    <a:pt x="490" y="58"/>
                  </a:lnTo>
                  <a:lnTo>
                    <a:pt x="524" y="15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62">
              <a:extLst>
                <a:ext uri="{FF2B5EF4-FFF2-40B4-BE49-F238E27FC236}">
                  <a16:creationId xmlns:a16="http://schemas.microsoft.com/office/drawing/2014/main" id="{CABA3AC8-C3A6-1146-B9BF-3A24BF02939C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978507" y="2308013"/>
              <a:ext cx="785758" cy="943993"/>
            </a:xfrm>
            <a:custGeom>
              <a:avLst/>
              <a:gdLst>
                <a:gd name="T0" fmla="*/ 2177 w 2177"/>
                <a:gd name="T1" fmla="*/ 1766 h 2612"/>
                <a:gd name="T2" fmla="*/ 2099 w 2177"/>
                <a:gd name="T3" fmla="*/ 2253 h 2612"/>
                <a:gd name="T4" fmla="*/ 1510 w 2177"/>
                <a:gd name="T5" fmla="*/ 2612 h 2612"/>
                <a:gd name="T6" fmla="*/ 1421 w 2177"/>
                <a:gd name="T7" fmla="*/ 2452 h 2612"/>
                <a:gd name="T8" fmla="*/ 1000 w 2177"/>
                <a:gd name="T9" fmla="*/ 1719 h 2612"/>
                <a:gd name="T10" fmla="*/ 817 w 2177"/>
                <a:gd name="T11" fmla="*/ 1419 h 2612"/>
                <a:gd name="T12" fmla="*/ 737 w 2177"/>
                <a:gd name="T13" fmla="*/ 1299 h 2612"/>
                <a:gd name="T14" fmla="*/ 717 w 2177"/>
                <a:gd name="T15" fmla="*/ 1279 h 2612"/>
                <a:gd name="T16" fmla="*/ 686 w 2177"/>
                <a:gd name="T17" fmla="*/ 1263 h 2612"/>
                <a:gd name="T18" fmla="*/ 613 w 2177"/>
                <a:gd name="T19" fmla="*/ 1243 h 2612"/>
                <a:gd name="T20" fmla="*/ 532 w 2177"/>
                <a:gd name="T21" fmla="*/ 1224 h 2612"/>
                <a:gd name="T22" fmla="*/ 469 w 2177"/>
                <a:gd name="T23" fmla="*/ 1197 h 2612"/>
                <a:gd name="T24" fmla="*/ 429 w 2177"/>
                <a:gd name="T25" fmla="*/ 1170 h 2612"/>
                <a:gd name="T26" fmla="*/ 410 w 2177"/>
                <a:gd name="T27" fmla="*/ 1152 h 2612"/>
                <a:gd name="T28" fmla="*/ 365 w 2177"/>
                <a:gd name="T29" fmla="*/ 1101 h 2612"/>
                <a:gd name="T30" fmla="*/ 236 w 2177"/>
                <a:gd name="T31" fmla="*/ 913 h 2612"/>
                <a:gd name="T32" fmla="*/ 39 w 2177"/>
                <a:gd name="T33" fmla="*/ 601 h 2612"/>
                <a:gd name="T34" fmla="*/ 0 w 2177"/>
                <a:gd name="T35" fmla="*/ 537 h 2612"/>
                <a:gd name="T36" fmla="*/ 999 w 2177"/>
                <a:gd name="T37" fmla="*/ 0 h 2612"/>
                <a:gd name="T38" fmla="*/ 1056 w 2177"/>
                <a:gd name="T39" fmla="*/ 54 h 2612"/>
                <a:gd name="T40" fmla="*/ 1180 w 2177"/>
                <a:gd name="T41" fmla="*/ 151 h 2612"/>
                <a:gd name="T42" fmla="*/ 1310 w 2177"/>
                <a:gd name="T43" fmla="*/ 227 h 2612"/>
                <a:gd name="T44" fmla="*/ 1444 w 2177"/>
                <a:gd name="T45" fmla="*/ 285 h 2612"/>
                <a:gd name="T46" fmla="*/ 1510 w 2177"/>
                <a:gd name="T47" fmla="*/ 307 h 2612"/>
                <a:gd name="T48" fmla="*/ 1507 w 2177"/>
                <a:gd name="T49" fmla="*/ 309 h 2612"/>
                <a:gd name="T50" fmla="*/ 1488 w 2177"/>
                <a:gd name="T51" fmla="*/ 338 h 2612"/>
                <a:gd name="T52" fmla="*/ 1485 w 2177"/>
                <a:gd name="T53" fmla="*/ 357 h 2612"/>
                <a:gd name="T54" fmla="*/ 1471 w 2177"/>
                <a:gd name="T55" fmla="*/ 382 h 2612"/>
                <a:gd name="T56" fmla="*/ 1449 w 2177"/>
                <a:gd name="T57" fmla="*/ 432 h 2612"/>
                <a:gd name="T58" fmla="*/ 1437 w 2177"/>
                <a:gd name="T59" fmla="*/ 482 h 2612"/>
                <a:gd name="T60" fmla="*/ 1429 w 2177"/>
                <a:gd name="T61" fmla="*/ 534 h 2612"/>
                <a:gd name="T62" fmla="*/ 1432 w 2177"/>
                <a:gd name="T63" fmla="*/ 585 h 2612"/>
                <a:gd name="T64" fmla="*/ 1444 w 2177"/>
                <a:gd name="T65" fmla="*/ 634 h 2612"/>
                <a:gd name="T66" fmla="*/ 1462 w 2177"/>
                <a:gd name="T67" fmla="*/ 680 h 2612"/>
                <a:gd name="T68" fmla="*/ 1493 w 2177"/>
                <a:gd name="T69" fmla="*/ 723 h 2612"/>
                <a:gd name="T70" fmla="*/ 1510 w 2177"/>
                <a:gd name="T71" fmla="*/ 742 h 2612"/>
                <a:gd name="T72" fmla="*/ 2177 w 2177"/>
                <a:gd name="T73" fmla="*/ 1766 h 2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77" h="2612">
                  <a:moveTo>
                    <a:pt x="2177" y="1766"/>
                  </a:moveTo>
                  <a:lnTo>
                    <a:pt x="2099" y="2253"/>
                  </a:lnTo>
                  <a:lnTo>
                    <a:pt x="1510" y="2612"/>
                  </a:lnTo>
                  <a:lnTo>
                    <a:pt x="1421" y="2452"/>
                  </a:lnTo>
                  <a:lnTo>
                    <a:pt x="1000" y="1719"/>
                  </a:lnTo>
                  <a:lnTo>
                    <a:pt x="817" y="1419"/>
                  </a:lnTo>
                  <a:lnTo>
                    <a:pt x="737" y="1299"/>
                  </a:lnTo>
                  <a:lnTo>
                    <a:pt x="717" y="1279"/>
                  </a:lnTo>
                  <a:lnTo>
                    <a:pt x="686" y="1263"/>
                  </a:lnTo>
                  <a:lnTo>
                    <a:pt x="613" y="1243"/>
                  </a:lnTo>
                  <a:lnTo>
                    <a:pt x="532" y="1224"/>
                  </a:lnTo>
                  <a:lnTo>
                    <a:pt x="469" y="1197"/>
                  </a:lnTo>
                  <a:lnTo>
                    <a:pt x="429" y="1170"/>
                  </a:lnTo>
                  <a:lnTo>
                    <a:pt x="410" y="1152"/>
                  </a:lnTo>
                  <a:lnTo>
                    <a:pt x="365" y="1101"/>
                  </a:lnTo>
                  <a:lnTo>
                    <a:pt x="236" y="913"/>
                  </a:lnTo>
                  <a:lnTo>
                    <a:pt x="39" y="601"/>
                  </a:lnTo>
                  <a:lnTo>
                    <a:pt x="0" y="537"/>
                  </a:lnTo>
                  <a:lnTo>
                    <a:pt x="999" y="0"/>
                  </a:lnTo>
                  <a:lnTo>
                    <a:pt x="1056" y="54"/>
                  </a:lnTo>
                  <a:lnTo>
                    <a:pt x="1180" y="151"/>
                  </a:lnTo>
                  <a:lnTo>
                    <a:pt x="1310" y="227"/>
                  </a:lnTo>
                  <a:lnTo>
                    <a:pt x="1444" y="285"/>
                  </a:lnTo>
                  <a:lnTo>
                    <a:pt x="1510" y="307"/>
                  </a:lnTo>
                  <a:lnTo>
                    <a:pt x="1507" y="309"/>
                  </a:lnTo>
                  <a:lnTo>
                    <a:pt x="1488" y="338"/>
                  </a:lnTo>
                  <a:lnTo>
                    <a:pt x="1485" y="357"/>
                  </a:lnTo>
                  <a:lnTo>
                    <a:pt x="1471" y="382"/>
                  </a:lnTo>
                  <a:lnTo>
                    <a:pt x="1449" y="432"/>
                  </a:lnTo>
                  <a:lnTo>
                    <a:pt x="1437" y="482"/>
                  </a:lnTo>
                  <a:lnTo>
                    <a:pt x="1429" y="534"/>
                  </a:lnTo>
                  <a:lnTo>
                    <a:pt x="1432" y="585"/>
                  </a:lnTo>
                  <a:lnTo>
                    <a:pt x="1444" y="634"/>
                  </a:lnTo>
                  <a:lnTo>
                    <a:pt x="1462" y="680"/>
                  </a:lnTo>
                  <a:lnTo>
                    <a:pt x="1493" y="723"/>
                  </a:lnTo>
                  <a:lnTo>
                    <a:pt x="1510" y="742"/>
                  </a:lnTo>
                  <a:lnTo>
                    <a:pt x="2177" y="1766"/>
                  </a:lnTo>
                  <a:close/>
                </a:path>
              </a:pathLst>
            </a:custGeom>
            <a:solidFill>
              <a:srgbClr val="FFC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63">
              <a:extLst>
                <a:ext uri="{FF2B5EF4-FFF2-40B4-BE49-F238E27FC236}">
                  <a16:creationId xmlns:a16="http://schemas.microsoft.com/office/drawing/2014/main" id="{FCCD588A-D729-7E4B-A5D1-13D4ECB9E646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9406451" y="1300420"/>
              <a:ext cx="1326576" cy="1206274"/>
            </a:xfrm>
            <a:custGeom>
              <a:avLst/>
              <a:gdLst>
                <a:gd name="T0" fmla="*/ 3490 w 3672"/>
                <a:gd name="T1" fmla="*/ 1639 h 3339"/>
                <a:gd name="T2" fmla="*/ 3602 w 3672"/>
                <a:gd name="T3" fmla="*/ 2164 h 3339"/>
                <a:gd name="T4" fmla="*/ 3666 w 3672"/>
                <a:gd name="T5" fmla="*/ 2676 h 3339"/>
                <a:gd name="T6" fmla="*/ 3661 w 3672"/>
                <a:gd name="T7" fmla="*/ 3020 h 3339"/>
                <a:gd name="T8" fmla="*/ 3628 w 3672"/>
                <a:gd name="T9" fmla="*/ 3143 h 3339"/>
                <a:gd name="T10" fmla="*/ 3585 w 3672"/>
                <a:gd name="T11" fmla="*/ 3186 h 3339"/>
                <a:gd name="T12" fmla="*/ 2711 w 3672"/>
                <a:gd name="T13" fmla="*/ 3098 h 3339"/>
                <a:gd name="T14" fmla="*/ 2088 w 3672"/>
                <a:gd name="T15" fmla="*/ 3082 h 3339"/>
                <a:gd name="T16" fmla="*/ 1705 w 3672"/>
                <a:gd name="T17" fmla="*/ 3124 h 3339"/>
                <a:gd name="T18" fmla="*/ 1390 w 3672"/>
                <a:gd name="T19" fmla="*/ 3195 h 3339"/>
                <a:gd name="T20" fmla="*/ 1060 w 3672"/>
                <a:gd name="T21" fmla="*/ 3304 h 3339"/>
                <a:gd name="T22" fmla="*/ 926 w 3672"/>
                <a:gd name="T23" fmla="*/ 3333 h 3339"/>
                <a:gd name="T24" fmla="*/ 719 w 3672"/>
                <a:gd name="T25" fmla="*/ 3245 h 3339"/>
                <a:gd name="T26" fmla="*/ 505 w 3672"/>
                <a:gd name="T27" fmla="*/ 3077 h 3339"/>
                <a:gd name="T28" fmla="*/ 308 w 3672"/>
                <a:gd name="T29" fmla="*/ 2839 h 3339"/>
                <a:gd name="T30" fmla="*/ 180 w 3672"/>
                <a:gd name="T31" fmla="*/ 2623 h 3339"/>
                <a:gd name="T32" fmla="*/ 84 w 3672"/>
                <a:gd name="T33" fmla="*/ 2392 h 3339"/>
                <a:gd name="T34" fmla="*/ 12 w 3672"/>
                <a:gd name="T35" fmla="*/ 2101 h 3339"/>
                <a:gd name="T36" fmla="*/ 3 w 3672"/>
                <a:gd name="T37" fmla="*/ 1843 h 3339"/>
                <a:gd name="T38" fmla="*/ 56 w 3672"/>
                <a:gd name="T39" fmla="*/ 1637 h 3339"/>
                <a:gd name="T40" fmla="*/ 209 w 3672"/>
                <a:gd name="T41" fmla="*/ 1523 h 3339"/>
                <a:gd name="T42" fmla="*/ 651 w 3672"/>
                <a:gd name="T43" fmla="*/ 1248 h 3339"/>
                <a:gd name="T44" fmla="*/ 975 w 3672"/>
                <a:gd name="T45" fmla="*/ 983 h 3339"/>
                <a:gd name="T46" fmla="*/ 1152 w 3672"/>
                <a:gd name="T47" fmla="*/ 804 h 3339"/>
                <a:gd name="T48" fmla="*/ 1332 w 3672"/>
                <a:gd name="T49" fmla="*/ 581 h 3339"/>
                <a:gd name="T50" fmla="*/ 1690 w 3672"/>
                <a:gd name="T51" fmla="*/ 9 h 3339"/>
                <a:gd name="T52" fmla="*/ 1778 w 3672"/>
                <a:gd name="T53" fmla="*/ 0 h 3339"/>
                <a:gd name="T54" fmla="*/ 1958 w 3672"/>
                <a:gd name="T55" fmla="*/ 48 h 3339"/>
                <a:gd name="T56" fmla="*/ 2187 w 3672"/>
                <a:gd name="T57" fmla="*/ 152 h 3339"/>
                <a:gd name="T58" fmla="*/ 2642 w 3672"/>
                <a:gd name="T59" fmla="*/ 427 h 3339"/>
                <a:gd name="T60" fmla="*/ 2953 w 3672"/>
                <a:gd name="T61" fmla="*/ 669 h 3339"/>
                <a:gd name="T62" fmla="*/ 3159 w 3672"/>
                <a:gd name="T63" fmla="*/ 869 h 3339"/>
                <a:gd name="T64" fmla="*/ 3306 w 3672"/>
                <a:gd name="T65" fmla="*/ 1065 h 3339"/>
                <a:gd name="T66" fmla="*/ 3352 w 3672"/>
                <a:gd name="T67" fmla="*/ 1190 h 3339"/>
                <a:gd name="T68" fmla="*/ 3457 w 3672"/>
                <a:gd name="T69" fmla="*/ 1520 h 3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72" h="3339">
                  <a:moveTo>
                    <a:pt x="3457" y="1520"/>
                  </a:moveTo>
                  <a:lnTo>
                    <a:pt x="3490" y="1639"/>
                  </a:lnTo>
                  <a:lnTo>
                    <a:pt x="3551" y="1895"/>
                  </a:lnTo>
                  <a:lnTo>
                    <a:pt x="3602" y="2164"/>
                  </a:lnTo>
                  <a:lnTo>
                    <a:pt x="3643" y="2430"/>
                  </a:lnTo>
                  <a:lnTo>
                    <a:pt x="3666" y="2676"/>
                  </a:lnTo>
                  <a:lnTo>
                    <a:pt x="3672" y="2891"/>
                  </a:lnTo>
                  <a:lnTo>
                    <a:pt x="3661" y="3020"/>
                  </a:lnTo>
                  <a:lnTo>
                    <a:pt x="3649" y="3089"/>
                  </a:lnTo>
                  <a:lnTo>
                    <a:pt x="3628" y="3143"/>
                  </a:lnTo>
                  <a:lnTo>
                    <a:pt x="3601" y="3176"/>
                  </a:lnTo>
                  <a:lnTo>
                    <a:pt x="3585" y="3186"/>
                  </a:lnTo>
                  <a:lnTo>
                    <a:pt x="3212" y="3146"/>
                  </a:lnTo>
                  <a:lnTo>
                    <a:pt x="2711" y="3098"/>
                  </a:lnTo>
                  <a:lnTo>
                    <a:pt x="2396" y="3081"/>
                  </a:lnTo>
                  <a:lnTo>
                    <a:pt x="2088" y="3082"/>
                  </a:lnTo>
                  <a:lnTo>
                    <a:pt x="1859" y="3102"/>
                  </a:lnTo>
                  <a:lnTo>
                    <a:pt x="1705" y="3124"/>
                  </a:lnTo>
                  <a:lnTo>
                    <a:pt x="1549" y="3154"/>
                  </a:lnTo>
                  <a:lnTo>
                    <a:pt x="1390" y="3195"/>
                  </a:lnTo>
                  <a:lnTo>
                    <a:pt x="1227" y="3244"/>
                  </a:lnTo>
                  <a:lnTo>
                    <a:pt x="1060" y="3304"/>
                  </a:lnTo>
                  <a:lnTo>
                    <a:pt x="975" y="3339"/>
                  </a:lnTo>
                  <a:lnTo>
                    <a:pt x="926" y="3333"/>
                  </a:lnTo>
                  <a:lnTo>
                    <a:pt x="824" y="3300"/>
                  </a:lnTo>
                  <a:lnTo>
                    <a:pt x="719" y="3245"/>
                  </a:lnTo>
                  <a:lnTo>
                    <a:pt x="612" y="3170"/>
                  </a:lnTo>
                  <a:lnTo>
                    <a:pt x="505" y="3077"/>
                  </a:lnTo>
                  <a:lnTo>
                    <a:pt x="403" y="2966"/>
                  </a:lnTo>
                  <a:lnTo>
                    <a:pt x="308" y="2839"/>
                  </a:lnTo>
                  <a:lnTo>
                    <a:pt x="220" y="2698"/>
                  </a:lnTo>
                  <a:lnTo>
                    <a:pt x="180" y="2623"/>
                  </a:lnTo>
                  <a:lnTo>
                    <a:pt x="144" y="2545"/>
                  </a:lnTo>
                  <a:lnTo>
                    <a:pt x="84" y="2392"/>
                  </a:lnTo>
                  <a:lnTo>
                    <a:pt x="40" y="2244"/>
                  </a:lnTo>
                  <a:lnTo>
                    <a:pt x="12" y="2101"/>
                  </a:lnTo>
                  <a:lnTo>
                    <a:pt x="0" y="1967"/>
                  </a:lnTo>
                  <a:lnTo>
                    <a:pt x="3" y="1843"/>
                  </a:lnTo>
                  <a:lnTo>
                    <a:pt x="22" y="1732"/>
                  </a:lnTo>
                  <a:lnTo>
                    <a:pt x="56" y="1637"/>
                  </a:lnTo>
                  <a:lnTo>
                    <a:pt x="78" y="1597"/>
                  </a:lnTo>
                  <a:lnTo>
                    <a:pt x="209" y="1523"/>
                  </a:lnTo>
                  <a:lnTo>
                    <a:pt x="439" y="1388"/>
                  </a:lnTo>
                  <a:lnTo>
                    <a:pt x="651" y="1248"/>
                  </a:lnTo>
                  <a:lnTo>
                    <a:pt x="861" y="1084"/>
                  </a:lnTo>
                  <a:lnTo>
                    <a:pt x="975" y="983"/>
                  </a:lnTo>
                  <a:lnTo>
                    <a:pt x="1040" y="921"/>
                  </a:lnTo>
                  <a:lnTo>
                    <a:pt x="1152" y="804"/>
                  </a:lnTo>
                  <a:lnTo>
                    <a:pt x="1248" y="692"/>
                  </a:lnTo>
                  <a:lnTo>
                    <a:pt x="1332" y="581"/>
                  </a:lnTo>
                  <a:lnTo>
                    <a:pt x="1518" y="294"/>
                  </a:lnTo>
                  <a:lnTo>
                    <a:pt x="1690" y="9"/>
                  </a:lnTo>
                  <a:lnTo>
                    <a:pt x="1715" y="2"/>
                  </a:lnTo>
                  <a:lnTo>
                    <a:pt x="1778" y="0"/>
                  </a:lnTo>
                  <a:lnTo>
                    <a:pt x="1860" y="16"/>
                  </a:lnTo>
                  <a:lnTo>
                    <a:pt x="1958" y="48"/>
                  </a:lnTo>
                  <a:lnTo>
                    <a:pt x="2068" y="94"/>
                  </a:lnTo>
                  <a:lnTo>
                    <a:pt x="2187" y="152"/>
                  </a:lnTo>
                  <a:lnTo>
                    <a:pt x="2379" y="257"/>
                  </a:lnTo>
                  <a:lnTo>
                    <a:pt x="2642" y="427"/>
                  </a:lnTo>
                  <a:lnTo>
                    <a:pt x="2834" y="569"/>
                  </a:lnTo>
                  <a:lnTo>
                    <a:pt x="2953" y="669"/>
                  </a:lnTo>
                  <a:lnTo>
                    <a:pt x="3063" y="770"/>
                  </a:lnTo>
                  <a:lnTo>
                    <a:pt x="3159" y="869"/>
                  </a:lnTo>
                  <a:lnTo>
                    <a:pt x="3241" y="969"/>
                  </a:lnTo>
                  <a:lnTo>
                    <a:pt x="3306" y="1065"/>
                  </a:lnTo>
                  <a:lnTo>
                    <a:pt x="3329" y="1111"/>
                  </a:lnTo>
                  <a:lnTo>
                    <a:pt x="3352" y="1190"/>
                  </a:lnTo>
                  <a:lnTo>
                    <a:pt x="3418" y="1392"/>
                  </a:lnTo>
                  <a:lnTo>
                    <a:pt x="3457" y="152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64">
              <a:extLst>
                <a:ext uri="{FF2B5EF4-FFF2-40B4-BE49-F238E27FC236}">
                  <a16:creationId xmlns:a16="http://schemas.microsoft.com/office/drawing/2014/main" id="{B776C3CA-CD06-DF46-B2B2-E21B83C88EA8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852006" y="1735743"/>
              <a:ext cx="838864" cy="876797"/>
            </a:xfrm>
            <a:custGeom>
              <a:avLst/>
              <a:gdLst>
                <a:gd name="T0" fmla="*/ 2321 w 2321"/>
                <a:gd name="T1" fmla="*/ 1767 h 2428"/>
                <a:gd name="T2" fmla="*/ 2039 w 2321"/>
                <a:gd name="T3" fmla="*/ 1895 h 2428"/>
                <a:gd name="T4" fmla="*/ 1758 w 2321"/>
                <a:gd name="T5" fmla="*/ 2023 h 2428"/>
                <a:gd name="T6" fmla="*/ 1041 w 2321"/>
                <a:gd name="T7" fmla="*/ 2408 h 2428"/>
                <a:gd name="T8" fmla="*/ 1019 w 2321"/>
                <a:gd name="T9" fmla="*/ 2417 h 2428"/>
                <a:gd name="T10" fmla="*/ 972 w 2321"/>
                <a:gd name="T11" fmla="*/ 2427 h 2428"/>
                <a:gd name="T12" fmla="*/ 923 w 2321"/>
                <a:gd name="T13" fmla="*/ 2428 h 2428"/>
                <a:gd name="T14" fmla="*/ 871 w 2321"/>
                <a:gd name="T15" fmla="*/ 2422 h 2428"/>
                <a:gd name="T16" fmla="*/ 789 w 2321"/>
                <a:gd name="T17" fmla="*/ 2398 h 2428"/>
                <a:gd name="T18" fmla="*/ 674 w 2321"/>
                <a:gd name="T19" fmla="*/ 2337 h 2428"/>
                <a:gd name="T20" fmla="*/ 556 w 2321"/>
                <a:gd name="T21" fmla="*/ 2249 h 2428"/>
                <a:gd name="T22" fmla="*/ 439 w 2321"/>
                <a:gd name="T23" fmla="*/ 2133 h 2428"/>
                <a:gd name="T24" fmla="*/ 325 w 2321"/>
                <a:gd name="T25" fmla="*/ 1993 h 2428"/>
                <a:gd name="T26" fmla="*/ 220 w 2321"/>
                <a:gd name="T27" fmla="*/ 1832 h 2428"/>
                <a:gd name="T28" fmla="*/ 170 w 2321"/>
                <a:gd name="T29" fmla="*/ 1742 h 2428"/>
                <a:gd name="T30" fmla="*/ 130 w 2321"/>
                <a:gd name="T31" fmla="*/ 1650 h 2428"/>
                <a:gd name="T32" fmla="*/ 65 w 2321"/>
                <a:gd name="T33" fmla="*/ 1473 h 2428"/>
                <a:gd name="T34" fmla="*/ 22 w 2321"/>
                <a:gd name="T35" fmla="*/ 1301 h 2428"/>
                <a:gd name="T36" fmla="*/ 0 w 2321"/>
                <a:gd name="T37" fmla="*/ 1143 h 2428"/>
                <a:gd name="T38" fmla="*/ 0 w 2321"/>
                <a:gd name="T39" fmla="*/ 999 h 2428"/>
                <a:gd name="T40" fmla="*/ 22 w 2321"/>
                <a:gd name="T41" fmla="*/ 873 h 2428"/>
                <a:gd name="T42" fmla="*/ 52 w 2321"/>
                <a:gd name="T43" fmla="*/ 794 h 2428"/>
                <a:gd name="T44" fmla="*/ 79 w 2321"/>
                <a:gd name="T45" fmla="*/ 748 h 2428"/>
                <a:gd name="T46" fmla="*/ 112 w 2321"/>
                <a:gd name="T47" fmla="*/ 711 h 2428"/>
                <a:gd name="T48" fmla="*/ 150 w 2321"/>
                <a:gd name="T49" fmla="*/ 679 h 2428"/>
                <a:gd name="T50" fmla="*/ 170 w 2321"/>
                <a:gd name="T51" fmla="*/ 666 h 2428"/>
                <a:gd name="T52" fmla="*/ 1271 w 2321"/>
                <a:gd name="T53" fmla="*/ 103 h 2428"/>
                <a:gd name="T54" fmla="*/ 1310 w 2321"/>
                <a:gd name="T55" fmla="*/ 82 h 2428"/>
                <a:gd name="T56" fmla="*/ 1387 w 2321"/>
                <a:gd name="T57" fmla="*/ 35 h 2428"/>
                <a:gd name="T58" fmla="*/ 1425 w 2321"/>
                <a:gd name="T59" fmla="*/ 0 h 2428"/>
                <a:gd name="T60" fmla="*/ 1402 w 2321"/>
                <a:gd name="T61" fmla="*/ 39 h 2428"/>
                <a:gd name="T62" fmla="*/ 1371 w 2321"/>
                <a:gd name="T63" fmla="*/ 134 h 2428"/>
                <a:gd name="T64" fmla="*/ 1355 w 2321"/>
                <a:gd name="T65" fmla="*/ 245 h 2428"/>
                <a:gd name="T66" fmla="*/ 1355 w 2321"/>
                <a:gd name="T67" fmla="*/ 369 h 2428"/>
                <a:gd name="T68" fmla="*/ 1369 w 2321"/>
                <a:gd name="T69" fmla="*/ 503 h 2428"/>
                <a:gd name="T70" fmla="*/ 1398 w 2321"/>
                <a:gd name="T71" fmla="*/ 646 h 2428"/>
                <a:gd name="T72" fmla="*/ 1440 w 2321"/>
                <a:gd name="T73" fmla="*/ 796 h 2428"/>
                <a:gd name="T74" fmla="*/ 1495 w 2321"/>
                <a:gd name="T75" fmla="*/ 947 h 2428"/>
                <a:gd name="T76" fmla="*/ 1528 w 2321"/>
                <a:gd name="T77" fmla="*/ 1025 h 2428"/>
                <a:gd name="T78" fmla="*/ 1566 w 2321"/>
                <a:gd name="T79" fmla="*/ 1105 h 2428"/>
                <a:gd name="T80" fmla="*/ 1654 w 2321"/>
                <a:gd name="T81" fmla="*/ 1254 h 2428"/>
                <a:gd name="T82" fmla="*/ 1751 w 2321"/>
                <a:gd name="T83" fmla="*/ 1385 h 2428"/>
                <a:gd name="T84" fmla="*/ 1852 w 2321"/>
                <a:gd name="T85" fmla="*/ 1500 h 2428"/>
                <a:gd name="T86" fmla="*/ 1958 w 2321"/>
                <a:gd name="T87" fmla="*/ 1595 h 2428"/>
                <a:gd name="T88" fmla="*/ 2065 w 2321"/>
                <a:gd name="T89" fmla="*/ 1672 h 2428"/>
                <a:gd name="T90" fmla="*/ 2170 w 2321"/>
                <a:gd name="T91" fmla="*/ 1728 h 2428"/>
                <a:gd name="T92" fmla="*/ 2272 w 2321"/>
                <a:gd name="T93" fmla="*/ 1761 h 2428"/>
                <a:gd name="T94" fmla="*/ 2321 w 2321"/>
                <a:gd name="T95" fmla="*/ 1767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21" h="2428">
                  <a:moveTo>
                    <a:pt x="2321" y="1767"/>
                  </a:moveTo>
                  <a:lnTo>
                    <a:pt x="2039" y="1895"/>
                  </a:lnTo>
                  <a:lnTo>
                    <a:pt x="1758" y="2023"/>
                  </a:lnTo>
                  <a:lnTo>
                    <a:pt x="1041" y="2408"/>
                  </a:lnTo>
                  <a:lnTo>
                    <a:pt x="1019" y="2417"/>
                  </a:lnTo>
                  <a:lnTo>
                    <a:pt x="972" y="2427"/>
                  </a:lnTo>
                  <a:lnTo>
                    <a:pt x="923" y="2428"/>
                  </a:lnTo>
                  <a:lnTo>
                    <a:pt x="871" y="2422"/>
                  </a:lnTo>
                  <a:lnTo>
                    <a:pt x="789" y="2398"/>
                  </a:lnTo>
                  <a:lnTo>
                    <a:pt x="674" y="2337"/>
                  </a:lnTo>
                  <a:lnTo>
                    <a:pt x="556" y="2249"/>
                  </a:lnTo>
                  <a:lnTo>
                    <a:pt x="439" y="2133"/>
                  </a:lnTo>
                  <a:lnTo>
                    <a:pt x="325" y="1993"/>
                  </a:lnTo>
                  <a:lnTo>
                    <a:pt x="220" y="1832"/>
                  </a:lnTo>
                  <a:lnTo>
                    <a:pt x="170" y="1742"/>
                  </a:lnTo>
                  <a:lnTo>
                    <a:pt x="130" y="1650"/>
                  </a:lnTo>
                  <a:lnTo>
                    <a:pt x="65" y="1473"/>
                  </a:lnTo>
                  <a:lnTo>
                    <a:pt x="22" y="1301"/>
                  </a:lnTo>
                  <a:lnTo>
                    <a:pt x="0" y="1143"/>
                  </a:lnTo>
                  <a:lnTo>
                    <a:pt x="0" y="999"/>
                  </a:lnTo>
                  <a:lnTo>
                    <a:pt x="22" y="873"/>
                  </a:lnTo>
                  <a:lnTo>
                    <a:pt x="52" y="794"/>
                  </a:lnTo>
                  <a:lnTo>
                    <a:pt x="79" y="748"/>
                  </a:lnTo>
                  <a:lnTo>
                    <a:pt x="112" y="711"/>
                  </a:lnTo>
                  <a:lnTo>
                    <a:pt x="150" y="679"/>
                  </a:lnTo>
                  <a:lnTo>
                    <a:pt x="170" y="666"/>
                  </a:lnTo>
                  <a:lnTo>
                    <a:pt x="1271" y="103"/>
                  </a:lnTo>
                  <a:lnTo>
                    <a:pt x="1310" y="82"/>
                  </a:lnTo>
                  <a:lnTo>
                    <a:pt x="1387" y="35"/>
                  </a:lnTo>
                  <a:lnTo>
                    <a:pt x="1425" y="0"/>
                  </a:lnTo>
                  <a:lnTo>
                    <a:pt x="1402" y="39"/>
                  </a:lnTo>
                  <a:lnTo>
                    <a:pt x="1371" y="134"/>
                  </a:lnTo>
                  <a:lnTo>
                    <a:pt x="1355" y="245"/>
                  </a:lnTo>
                  <a:lnTo>
                    <a:pt x="1355" y="369"/>
                  </a:lnTo>
                  <a:lnTo>
                    <a:pt x="1369" y="503"/>
                  </a:lnTo>
                  <a:lnTo>
                    <a:pt x="1398" y="646"/>
                  </a:lnTo>
                  <a:lnTo>
                    <a:pt x="1440" y="796"/>
                  </a:lnTo>
                  <a:lnTo>
                    <a:pt x="1495" y="947"/>
                  </a:lnTo>
                  <a:lnTo>
                    <a:pt x="1528" y="1025"/>
                  </a:lnTo>
                  <a:lnTo>
                    <a:pt x="1566" y="1105"/>
                  </a:lnTo>
                  <a:lnTo>
                    <a:pt x="1654" y="1254"/>
                  </a:lnTo>
                  <a:lnTo>
                    <a:pt x="1751" y="1385"/>
                  </a:lnTo>
                  <a:lnTo>
                    <a:pt x="1852" y="1500"/>
                  </a:lnTo>
                  <a:lnTo>
                    <a:pt x="1958" y="1595"/>
                  </a:lnTo>
                  <a:lnTo>
                    <a:pt x="2065" y="1672"/>
                  </a:lnTo>
                  <a:lnTo>
                    <a:pt x="2170" y="1728"/>
                  </a:lnTo>
                  <a:lnTo>
                    <a:pt x="2272" y="1761"/>
                  </a:lnTo>
                  <a:lnTo>
                    <a:pt x="2321" y="1767"/>
                  </a:lnTo>
                  <a:close/>
                </a:path>
              </a:pathLst>
            </a:custGeom>
            <a:solidFill>
              <a:srgbClr val="FFC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65">
              <a:extLst>
                <a:ext uri="{FF2B5EF4-FFF2-40B4-BE49-F238E27FC236}">
                  <a16:creationId xmlns:a16="http://schemas.microsoft.com/office/drawing/2014/main" id="{C01353A8-8930-CE4B-BF7D-731288EDA141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9967442" y="1117479"/>
              <a:ext cx="979757" cy="1428453"/>
            </a:xfrm>
            <a:custGeom>
              <a:avLst/>
              <a:gdLst>
                <a:gd name="T0" fmla="*/ 2262 w 2714"/>
                <a:gd name="T1" fmla="*/ 3921 h 3954"/>
                <a:gd name="T2" fmla="*/ 2040 w 2714"/>
                <a:gd name="T3" fmla="*/ 3954 h 3954"/>
                <a:gd name="T4" fmla="*/ 1800 w 2714"/>
                <a:gd name="T5" fmla="*/ 3908 h 3954"/>
                <a:gd name="T6" fmla="*/ 1547 w 2714"/>
                <a:gd name="T7" fmla="*/ 3791 h 3954"/>
                <a:gd name="T8" fmla="*/ 1287 w 2714"/>
                <a:gd name="T9" fmla="*/ 3606 h 3954"/>
                <a:gd name="T10" fmla="*/ 1031 w 2714"/>
                <a:gd name="T11" fmla="*/ 3363 h 3954"/>
                <a:gd name="T12" fmla="*/ 783 w 2714"/>
                <a:gd name="T13" fmla="*/ 3068 h 3954"/>
                <a:gd name="T14" fmla="*/ 552 w 2714"/>
                <a:gd name="T15" fmla="*/ 2723 h 3954"/>
                <a:gd name="T16" fmla="*/ 393 w 2714"/>
                <a:gd name="T17" fmla="*/ 2438 h 3954"/>
                <a:gd name="T18" fmla="*/ 255 w 2714"/>
                <a:gd name="T19" fmla="*/ 2143 h 3954"/>
                <a:gd name="T20" fmla="*/ 120 w 2714"/>
                <a:gd name="T21" fmla="*/ 1753 h 3954"/>
                <a:gd name="T22" fmla="*/ 35 w 2714"/>
                <a:gd name="T23" fmla="*/ 1380 h 3954"/>
                <a:gd name="T24" fmla="*/ 0 w 2714"/>
                <a:gd name="T25" fmla="*/ 1032 h 3954"/>
                <a:gd name="T26" fmla="*/ 15 w 2714"/>
                <a:gd name="T27" fmla="*/ 716 h 3954"/>
                <a:gd name="T28" fmla="*/ 78 w 2714"/>
                <a:gd name="T29" fmla="*/ 447 h 3954"/>
                <a:gd name="T30" fmla="*/ 189 w 2714"/>
                <a:gd name="T31" fmla="*/ 232 h 3954"/>
                <a:gd name="T32" fmla="*/ 346 w 2714"/>
                <a:gd name="T33" fmla="*/ 82 h 3954"/>
                <a:gd name="T34" fmla="*/ 444 w 2714"/>
                <a:gd name="T35" fmla="*/ 33 h 3954"/>
                <a:gd name="T36" fmla="*/ 664 w 2714"/>
                <a:gd name="T37" fmla="*/ 0 h 3954"/>
                <a:gd name="T38" fmla="*/ 906 w 2714"/>
                <a:gd name="T39" fmla="*/ 46 h 3954"/>
                <a:gd name="T40" fmla="*/ 1159 w 2714"/>
                <a:gd name="T41" fmla="*/ 163 h 3954"/>
                <a:gd name="T42" fmla="*/ 1417 w 2714"/>
                <a:gd name="T43" fmla="*/ 347 h 3954"/>
                <a:gd name="T44" fmla="*/ 1675 w 2714"/>
                <a:gd name="T45" fmla="*/ 591 h 3954"/>
                <a:gd name="T46" fmla="*/ 1922 w 2714"/>
                <a:gd name="T47" fmla="*/ 888 h 3954"/>
                <a:gd name="T48" fmla="*/ 2154 w 2714"/>
                <a:gd name="T49" fmla="*/ 1230 h 3954"/>
                <a:gd name="T50" fmla="*/ 2313 w 2714"/>
                <a:gd name="T51" fmla="*/ 1516 h 3954"/>
                <a:gd name="T52" fmla="*/ 2449 w 2714"/>
                <a:gd name="T53" fmla="*/ 1818 h 3954"/>
                <a:gd name="T54" fmla="*/ 2589 w 2714"/>
                <a:gd name="T55" fmla="*/ 2213 h 3954"/>
                <a:gd name="T56" fmla="*/ 2677 w 2714"/>
                <a:gd name="T57" fmla="*/ 2591 h 3954"/>
                <a:gd name="T58" fmla="*/ 2714 w 2714"/>
                <a:gd name="T59" fmla="*/ 2942 h 3954"/>
                <a:gd name="T60" fmla="*/ 2701 w 2714"/>
                <a:gd name="T61" fmla="*/ 3256 h 3954"/>
                <a:gd name="T62" fmla="*/ 2639 w 2714"/>
                <a:gd name="T63" fmla="*/ 3523 h 3954"/>
                <a:gd name="T64" fmla="*/ 2526 w 2714"/>
                <a:gd name="T65" fmla="*/ 3732 h 3954"/>
                <a:gd name="T66" fmla="*/ 2361 w 2714"/>
                <a:gd name="T67" fmla="*/ 3874 h 3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14" h="3954">
                  <a:moveTo>
                    <a:pt x="2313" y="3898"/>
                  </a:moveTo>
                  <a:lnTo>
                    <a:pt x="2262" y="3921"/>
                  </a:lnTo>
                  <a:lnTo>
                    <a:pt x="2154" y="3946"/>
                  </a:lnTo>
                  <a:lnTo>
                    <a:pt x="2040" y="3954"/>
                  </a:lnTo>
                  <a:lnTo>
                    <a:pt x="1922" y="3941"/>
                  </a:lnTo>
                  <a:lnTo>
                    <a:pt x="1800" y="3908"/>
                  </a:lnTo>
                  <a:lnTo>
                    <a:pt x="1675" y="3859"/>
                  </a:lnTo>
                  <a:lnTo>
                    <a:pt x="1547" y="3791"/>
                  </a:lnTo>
                  <a:lnTo>
                    <a:pt x="1417" y="3706"/>
                  </a:lnTo>
                  <a:lnTo>
                    <a:pt x="1287" y="3606"/>
                  </a:lnTo>
                  <a:lnTo>
                    <a:pt x="1159" y="3493"/>
                  </a:lnTo>
                  <a:lnTo>
                    <a:pt x="1031" y="3363"/>
                  </a:lnTo>
                  <a:lnTo>
                    <a:pt x="906" y="3222"/>
                  </a:lnTo>
                  <a:lnTo>
                    <a:pt x="783" y="3068"/>
                  </a:lnTo>
                  <a:lnTo>
                    <a:pt x="664" y="2900"/>
                  </a:lnTo>
                  <a:lnTo>
                    <a:pt x="552" y="2723"/>
                  </a:lnTo>
                  <a:lnTo>
                    <a:pt x="444" y="2536"/>
                  </a:lnTo>
                  <a:lnTo>
                    <a:pt x="393" y="2438"/>
                  </a:lnTo>
                  <a:lnTo>
                    <a:pt x="343" y="2340"/>
                  </a:lnTo>
                  <a:lnTo>
                    <a:pt x="255" y="2143"/>
                  </a:lnTo>
                  <a:lnTo>
                    <a:pt x="182" y="1947"/>
                  </a:lnTo>
                  <a:lnTo>
                    <a:pt x="120" y="1753"/>
                  </a:lnTo>
                  <a:lnTo>
                    <a:pt x="71" y="1565"/>
                  </a:lnTo>
                  <a:lnTo>
                    <a:pt x="35" y="1380"/>
                  </a:lnTo>
                  <a:lnTo>
                    <a:pt x="10" y="1202"/>
                  </a:lnTo>
                  <a:lnTo>
                    <a:pt x="0" y="1032"/>
                  </a:lnTo>
                  <a:lnTo>
                    <a:pt x="0" y="869"/>
                  </a:lnTo>
                  <a:lnTo>
                    <a:pt x="15" y="716"/>
                  </a:lnTo>
                  <a:lnTo>
                    <a:pt x="39" y="576"/>
                  </a:lnTo>
                  <a:lnTo>
                    <a:pt x="78" y="447"/>
                  </a:lnTo>
                  <a:lnTo>
                    <a:pt x="127" y="333"/>
                  </a:lnTo>
                  <a:lnTo>
                    <a:pt x="189" y="232"/>
                  </a:lnTo>
                  <a:lnTo>
                    <a:pt x="261" y="148"/>
                  </a:lnTo>
                  <a:lnTo>
                    <a:pt x="346" y="82"/>
                  </a:lnTo>
                  <a:lnTo>
                    <a:pt x="393" y="56"/>
                  </a:lnTo>
                  <a:lnTo>
                    <a:pt x="444" y="33"/>
                  </a:lnTo>
                  <a:lnTo>
                    <a:pt x="552" y="7"/>
                  </a:lnTo>
                  <a:lnTo>
                    <a:pt x="664" y="0"/>
                  </a:lnTo>
                  <a:lnTo>
                    <a:pt x="783" y="14"/>
                  </a:lnTo>
                  <a:lnTo>
                    <a:pt x="906" y="46"/>
                  </a:lnTo>
                  <a:lnTo>
                    <a:pt x="1031" y="96"/>
                  </a:lnTo>
                  <a:lnTo>
                    <a:pt x="1159" y="163"/>
                  </a:lnTo>
                  <a:lnTo>
                    <a:pt x="1287" y="248"/>
                  </a:lnTo>
                  <a:lnTo>
                    <a:pt x="1417" y="347"/>
                  </a:lnTo>
                  <a:lnTo>
                    <a:pt x="1547" y="461"/>
                  </a:lnTo>
                  <a:lnTo>
                    <a:pt x="1675" y="591"/>
                  </a:lnTo>
                  <a:lnTo>
                    <a:pt x="1800" y="732"/>
                  </a:lnTo>
                  <a:lnTo>
                    <a:pt x="1922" y="888"/>
                  </a:lnTo>
                  <a:lnTo>
                    <a:pt x="2040" y="1053"/>
                  </a:lnTo>
                  <a:lnTo>
                    <a:pt x="2154" y="1230"/>
                  </a:lnTo>
                  <a:lnTo>
                    <a:pt x="2262" y="1418"/>
                  </a:lnTo>
                  <a:lnTo>
                    <a:pt x="2313" y="1516"/>
                  </a:lnTo>
                  <a:lnTo>
                    <a:pt x="2361" y="1617"/>
                  </a:lnTo>
                  <a:lnTo>
                    <a:pt x="2449" y="1818"/>
                  </a:lnTo>
                  <a:lnTo>
                    <a:pt x="2526" y="2017"/>
                  </a:lnTo>
                  <a:lnTo>
                    <a:pt x="2589" y="2213"/>
                  </a:lnTo>
                  <a:lnTo>
                    <a:pt x="2639" y="2405"/>
                  </a:lnTo>
                  <a:lnTo>
                    <a:pt x="2677" y="2591"/>
                  </a:lnTo>
                  <a:lnTo>
                    <a:pt x="2701" y="2771"/>
                  </a:lnTo>
                  <a:lnTo>
                    <a:pt x="2714" y="2942"/>
                  </a:lnTo>
                  <a:lnTo>
                    <a:pt x="2714" y="3104"/>
                  </a:lnTo>
                  <a:lnTo>
                    <a:pt x="2701" y="3256"/>
                  </a:lnTo>
                  <a:lnTo>
                    <a:pt x="2677" y="3396"/>
                  </a:lnTo>
                  <a:lnTo>
                    <a:pt x="2639" y="3523"/>
                  </a:lnTo>
                  <a:lnTo>
                    <a:pt x="2589" y="3635"/>
                  </a:lnTo>
                  <a:lnTo>
                    <a:pt x="2526" y="3732"/>
                  </a:lnTo>
                  <a:lnTo>
                    <a:pt x="2449" y="3812"/>
                  </a:lnTo>
                  <a:lnTo>
                    <a:pt x="2361" y="3874"/>
                  </a:lnTo>
                  <a:lnTo>
                    <a:pt x="2313" y="389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66">
              <a:extLst>
                <a:ext uri="{FF2B5EF4-FFF2-40B4-BE49-F238E27FC236}">
                  <a16:creationId xmlns:a16="http://schemas.microsoft.com/office/drawing/2014/main" id="{8B4AAF75-8BBF-7549-8FD1-13A7D3E889C8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10052456" y="1646311"/>
              <a:ext cx="509388" cy="466036"/>
            </a:xfrm>
            <a:custGeom>
              <a:avLst/>
              <a:gdLst>
                <a:gd name="T0" fmla="*/ 1331 w 1410"/>
                <a:gd name="T1" fmla="*/ 342 h 1290"/>
                <a:gd name="T2" fmla="*/ 1306 w 1410"/>
                <a:gd name="T3" fmla="*/ 298 h 1290"/>
                <a:gd name="T4" fmla="*/ 1254 w 1410"/>
                <a:gd name="T5" fmla="*/ 220 h 1290"/>
                <a:gd name="T6" fmla="*/ 1199 w 1410"/>
                <a:gd name="T7" fmla="*/ 151 h 1290"/>
                <a:gd name="T8" fmla="*/ 1142 w 1410"/>
                <a:gd name="T9" fmla="*/ 94 h 1290"/>
                <a:gd name="T10" fmla="*/ 1084 w 1410"/>
                <a:gd name="T11" fmla="*/ 48 h 1290"/>
                <a:gd name="T12" fmla="*/ 1027 w 1410"/>
                <a:gd name="T13" fmla="*/ 16 h 1290"/>
                <a:gd name="T14" fmla="*/ 972 w 1410"/>
                <a:gd name="T15" fmla="*/ 0 h 1290"/>
                <a:gd name="T16" fmla="*/ 920 w 1410"/>
                <a:gd name="T17" fmla="*/ 0 h 1290"/>
                <a:gd name="T18" fmla="*/ 896 w 1410"/>
                <a:gd name="T19" fmla="*/ 9 h 1290"/>
                <a:gd name="T20" fmla="*/ 0 w 1410"/>
                <a:gd name="T21" fmla="*/ 418 h 1290"/>
                <a:gd name="T22" fmla="*/ 29 w 1410"/>
                <a:gd name="T23" fmla="*/ 535 h 1290"/>
                <a:gd name="T24" fmla="*/ 101 w 1410"/>
                <a:gd name="T25" fmla="*/ 768 h 1290"/>
                <a:gd name="T26" fmla="*/ 171 w 1410"/>
                <a:gd name="T27" fmla="*/ 939 h 1290"/>
                <a:gd name="T28" fmla="*/ 228 w 1410"/>
                <a:gd name="T29" fmla="*/ 1048 h 1290"/>
                <a:gd name="T30" fmla="*/ 292 w 1410"/>
                <a:gd name="T31" fmla="*/ 1150 h 1290"/>
                <a:gd name="T32" fmla="*/ 367 w 1410"/>
                <a:gd name="T33" fmla="*/ 1245 h 1290"/>
                <a:gd name="T34" fmla="*/ 409 w 1410"/>
                <a:gd name="T35" fmla="*/ 1290 h 1290"/>
                <a:gd name="T36" fmla="*/ 1305 w 1410"/>
                <a:gd name="T37" fmla="*/ 879 h 1290"/>
                <a:gd name="T38" fmla="*/ 1328 w 1410"/>
                <a:gd name="T39" fmla="*/ 860 h 1290"/>
                <a:gd name="T40" fmla="*/ 1365 w 1410"/>
                <a:gd name="T41" fmla="*/ 826 h 1290"/>
                <a:gd name="T42" fmla="*/ 1381 w 1410"/>
                <a:gd name="T43" fmla="*/ 795 h 1290"/>
                <a:gd name="T44" fmla="*/ 1382 w 1410"/>
                <a:gd name="T45" fmla="*/ 777 h 1290"/>
                <a:gd name="T46" fmla="*/ 1391 w 1410"/>
                <a:gd name="T47" fmla="*/ 758 h 1290"/>
                <a:gd name="T48" fmla="*/ 1403 w 1410"/>
                <a:gd name="T49" fmla="*/ 715 h 1290"/>
                <a:gd name="T50" fmla="*/ 1410 w 1410"/>
                <a:gd name="T51" fmla="*/ 643 h 1290"/>
                <a:gd name="T52" fmla="*/ 1395 w 1410"/>
                <a:gd name="T53" fmla="*/ 532 h 1290"/>
                <a:gd name="T54" fmla="*/ 1358 w 1410"/>
                <a:gd name="T55" fmla="*/ 408 h 1290"/>
                <a:gd name="T56" fmla="*/ 1331 w 1410"/>
                <a:gd name="T57" fmla="*/ 34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10" h="1290">
                  <a:moveTo>
                    <a:pt x="1331" y="342"/>
                  </a:moveTo>
                  <a:lnTo>
                    <a:pt x="1306" y="298"/>
                  </a:lnTo>
                  <a:lnTo>
                    <a:pt x="1254" y="220"/>
                  </a:lnTo>
                  <a:lnTo>
                    <a:pt x="1199" y="151"/>
                  </a:lnTo>
                  <a:lnTo>
                    <a:pt x="1142" y="94"/>
                  </a:lnTo>
                  <a:lnTo>
                    <a:pt x="1084" y="48"/>
                  </a:lnTo>
                  <a:lnTo>
                    <a:pt x="1027" y="16"/>
                  </a:lnTo>
                  <a:lnTo>
                    <a:pt x="972" y="0"/>
                  </a:lnTo>
                  <a:lnTo>
                    <a:pt x="920" y="0"/>
                  </a:lnTo>
                  <a:lnTo>
                    <a:pt x="896" y="9"/>
                  </a:lnTo>
                  <a:lnTo>
                    <a:pt x="0" y="418"/>
                  </a:lnTo>
                  <a:lnTo>
                    <a:pt x="29" y="535"/>
                  </a:lnTo>
                  <a:lnTo>
                    <a:pt x="101" y="768"/>
                  </a:lnTo>
                  <a:lnTo>
                    <a:pt x="171" y="939"/>
                  </a:lnTo>
                  <a:lnTo>
                    <a:pt x="228" y="1048"/>
                  </a:lnTo>
                  <a:lnTo>
                    <a:pt x="292" y="1150"/>
                  </a:lnTo>
                  <a:lnTo>
                    <a:pt x="367" y="1245"/>
                  </a:lnTo>
                  <a:lnTo>
                    <a:pt x="409" y="1290"/>
                  </a:lnTo>
                  <a:lnTo>
                    <a:pt x="1305" y="879"/>
                  </a:lnTo>
                  <a:lnTo>
                    <a:pt x="1328" y="860"/>
                  </a:lnTo>
                  <a:lnTo>
                    <a:pt x="1365" y="826"/>
                  </a:lnTo>
                  <a:lnTo>
                    <a:pt x="1381" y="795"/>
                  </a:lnTo>
                  <a:lnTo>
                    <a:pt x="1382" y="777"/>
                  </a:lnTo>
                  <a:lnTo>
                    <a:pt x="1391" y="758"/>
                  </a:lnTo>
                  <a:lnTo>
                    <a:pt x="1403" y="715"/>
                  </a:lnTo>
                  <a:lnTo>
                    <a:pt x="1410" y="643"/>
                  </a:lnTo>
                  <a:lnTo>
                    <a:pt x="1395" y="532"/>
                  </a:lnTo>
                  <a:lnTo>
                    <a:pt x="1358" y="408"/>
                  </a:lnTo>
                  <a:lnTo>
                    <a:pt x="1331" y="34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67">
              <a:extLst>
                <a:ext uri="{FF2B5EF4-FFF2-40B4-BE49-F238E27FC236}">
                  <a16:creationId xmlns:a16="http://schemas.microsoft.com/office/drawing/2014/main" id="{BC48462E-7B9C-4644-A5EC-734BDAABA6D5}"/>
                </a:ext>
              </a:extLst>
            </p:cNvPr>
            <p:cNvSpPr>
              <a:spLocks noEditPoints="1"/>
            </p:cNvSpPr>
            <p:nvPr/>
          </p:nvSpPr>
          <p:spPr bwMode="auto">
            <a:xfrm rot="591057">
              <a:off x="9911986" y="1076895"/>
              <a:ext cx="1083804" cy="1523828"/>
            </a:xfrm>
            <a:custGeom>
              <a:avLst/>
              <a:gdLst>
                <a:gd name="T0" fmla="*/ 620 w 3000"/>
                <a:gd name="T1" fmla="*/ 292 h 4218"/>
                <a:gd name="T2" fmla="*/ 505 w 3000"/>
                <a:gd name="T3" fmla="*/ 374 h 4218"/>
                <a:gd name="T4" fmla="*/ 361 w 3000"/>
                <a:gd name="T5" fmla="*/ 603 h 4218"/>
                <a:gd name="T6" fmla="*/ 310 w 3000"/>
                <a:gd name="T7" fmla="*/ 828 h 4218"/>
                <a:gd name="T8" fmla="*/ 314 w 3000"/>
                <a:gd name="T9" fmla="*/ 1321 h 4218"/>
                <a:gd name="T10" fmla="*/ 502 w 3000"/>
                <a:gd name="T11" fmla="*/ 2082 h 4218"/>
                <a:gd name="T12" fmla="*/ 716 w 3000"/>
                <a:gd name="T13" fmla="*/ 2564 h 4218"/>
                <a:gd name="T14" fmla="*/ 1025 w 3000"/>
                <a:gd name="T15" fmla="*/ 3060 h 4218"/>
                <a:gd name="T16" fmla="*/ 1371 w 3000"/>
                <a:gd name="T17" fmla="*/ 3461 h 4218"/>
                <a:gd name="T18" fmla="*/ 1726 w 3000"/>
                <a:gd name="T19" fmla="*/ 3749 h 4218"/>
                <a:gd name="T20" fmla="*/ 2066 w 3000"/>
                <a:gd name="T21" fmla="*/ 3901 h 4218"/>
                <a:gd name="T22" fmla="*/ 2365 w 3000"/>
                <a:gd name="T23" fmla="*/ 3900 h 4218"/>
                <a:gd name="T24" fmla="*/ 2448 w 3000"/>
                <a:gd name="T25" fmla="*/ 3861 h 4218"/>
                <a:gd name="T26" fmla="*/ 2645 w 3000"/>
                <a:gd name="T27" fmla="*/ 3631 h 4218"/>
                <a:gd name="T28" fmla="*/ 2701 w 3000"/>
                <a:gd name="T29" fmla="*/ 3445 h 4218"/>
                <a:gd name="T30" fmla="*/ 2730 w 3000"/>
                <a:gd name="T31" fmla="*/ 3089 h 4218"/>
                <a:gd name="T32" fmla="*/ 2609 w 3000"/>
                <a:gd name="T33" fmla="*/ 2357 h 4218"/>
                <a:gd name="T34" fmla="*/ 2358 w 3000"/>
                <a:gd name="T35" fmla="*/ 1704 h 4218"/>
                <a:gd name="T36" fmla="*/ 2114 w 3000"/>
                <a:gd name="T37" fmla="*/ 1295 h 4218"/>
                <a:gd name="T38" fmla="*/ 1788 w 3000"/>
                <a:gd name="T39" fmla="*/ 873 h 4218"/>
                <a:gd name="T40" fmla="*/ 1447 w 3000"/>
                <a:gd name="T41" fmla="*/ 546 h 4218"/>
                <a:gd name="T42" fmla="*/ 1111 w 3000"/>
                <a:gd name="T43" fmla="*/ 334 h 4218"/>
                <a:gd name="T44" fmla="*/ 805 w 3000"/>
                <a:gd name="T45" fmla="*/ 253 h 4218"/>
                <a:gd name="T46" fmla="*/ 2409 w 3000"/>
                <a:gd name="T47" fmla="*/ 4190 h 4218"/>
                <a:gd name="T48" fmla="*/ 2106 w 3000"/>
                <a:gd name="T49" fmla="*/ 4214 h 4218"/>
                <a:gd name="T50" fmla="*/ 1716 w 3000"/>
                <a:gd name="T51" fmla="*/ 4093 h 4218"/>
                <a:gd name="T52" fmla="*/ 1316 w 3000"/>
                <a:gd name="T53" fmla="*/ 3825 h 4218"/>
                <a:gd name="T54" fmla="*/ 927 w 3000"/>
                <a:gd name="T55" fmla="*/ 3429 h 4218"/>
                <a:gd name="T56" fmla="*/ 572 w 3000"/>
                <a:gd name="T57" fmla="*/ 2919 h 4218"/>
                <a:gd name="T58" fmla="*/ 343 w 3000"/>
                <a:gd name="T59" fmla="*/ 2482 h 4218"/>
                <a:gd name="T60" fmla="*/ 59 w 3000"/>
                <a:gd name="T61" fmla="*/ 1629 h 4218"/>
                <a:gd name="T62" fmla="*/ 0 w 3000"/>
                <a:gd name="T63" fmla="*/ 1044 h 4218"/>
                <a:gd name="T64" fmla="*/ 37 w 3000"/>
                <a:gd name="T65" fmla="*/ 703 h 4218"/>
                <a:gd name="T66" fmla="*/ 95 w 3000"/>
                <a:gd name="T67" fmla="*/ 510 h 4218"/>
                <a:gd name="T68" fmla="*/ 220 w 3000"/>
                <a:gd name="T69" fmla="*/ 291 h 4218"/>
                <a:gd name="T70" fmla="*/ 423 w 3000"/>
                <a:gd name="T71" fmla="*/ 105 h 4218"/>
                <a:gd name="T72" fmla="*/ 669 w 3000"/>
                <a:gd name="T73" fmla="*/ 10 h 4218"/>
                <a:gd name="T74" fmla="*/ 1065 w 3000"/>
                <a:gd name="T75" fmla="*/ 41 h 4218"/>
                <a:gd name="T76" fmla="*/ 1487 w 3000"/>
                <a:gd name="T77" fmla="*/ 246 h 4218"/>
                <a:gd name="T78" fmla="*/ 1908 w 3000"/>
                <a:gd name="T79" fmla="*/ 605 h 4218"/>
                <a:gd name="T80" fmla="*/ 2301 w 3000"/>
                <a:gd name="T81" fmla="*/ 1099 h 4218"/>
                <a:gd name="T82" fmla="*/ 2589 w 3000"/>
                <a:gd name="T83" fmla="*/ 1602 h 4218"/>
                <a:gd name="T84" fmla="*/ 2872 w 3000"/>
                <a:gd name="T85" fmla="*/ 2321 h 4218"/>
                <a:gd name="T86" fmla="*/ 2999 w 3000"/>
                <a:gd name="T87" fmla="*/ 3061 h 4218"/>
                <a:gd name="T88" fmla="*/ 2983 w 3000"/>
                <a:gd name="T89" fmla="*/ 3417 h 4218"/>
                <a:gd name="T90" fmla="*/ 2921 w 3000"/>
                <a:gd name="T91" fmla="*/ 3677 h 4218"/>
                <a:gd name="T92" fmla="*/ 2829 w 3000"/>
                <a:gd name="T93" fmla="*/ 3871 h 4218"/>
                <a:gd name="T94" fmla="*/ 2671 w 3000"/>
                <a:gd name="T95" fmla="*/ 4053 h 4218"/>
                <a:gd name="T96" fmla="*/ 2511 w 3000"/>
                <a:gd name="T97" fmla="*/ 4164 h 4218"/>
                <a:gd name="T98" fmla="*/ 2409 w 3000"/>
                <a:gd name="T99" fmla="*/ 4190 h 4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00" h="4218">
                  <a:moveTo>
                    <a:pt x="668" y="270"/>
                  </a:moveTo>
                  <a:lnTo>
                    <a:pt x="649" y="273"/>
                  </a:lnTo>
                  <a:lnTo>
                    <a:pt x="620" y="292"/>
                  </a:lnTo>
                  <a:lnTo>
                    <a:pt x="618" y="296"/>
                  </a:lnTo>
                  <a:lnTo>
                    <a:pt x="579" y="317"/>
                  </a:lnTo>
                  <a:lnTo>
                    <a:pt x="505" y="374"/>
                  </a:lnTo>
                  <a:lnTo>
                    <a:pt x="438" y="451"/>
                  </a:lnTo>
                  <a:lnTo>
                    <a:pt x="383" y="547"/>
                  </a:lnTo>
                  <a:lnTo>
                    <a:pt x="361" y="603"/>
                  </a:lnTo>
                  <a:lnTo>
                    <a:pt x="348" y="645"/>
                  </a:lnTo>
                  <a:lnTo>
                    <a:pt x="325" y="733"/>
                  </a:lnTo>
                  <a:lnTo>
                    <a:pt x="310" y="828"/>
                  </a:lnTo>
                  <a:lnTo>
                    <a:pt x="299" y="929"/>
                  </a:lnTo>
                  <a:lnTo>
                    <a:pt x="297" y="1090"/>
                  </a:lnTo>
                  <a:lnTo>
                    <a:pt x="314" y="1321"/>
                  </a:lnTo>
                  <a:lnTo>
                    <a:pt x="356" y="1566"/>
                  </a:lnTo>
                  <a:lnTo>
                    <a:pt x="417" y="1821"/>
                  </a:lnTo>
                  <a:lnTo>
                    <a:pt x="502" y="2082"/>
                  </a:lnTo>
                  <a:lnTo>
                    <a:pt x="608" y="2344"/>
                  </a:lnTo>
                  <a:lnTo>
                    <a:pt x="668" y="2474"/>
                  </a:lnTo>
                  <a:lnTo>
                    <a:pt x="716" y="2564"/>
                  </a:lnTo>
                  <a:lnTo>
                    <a:pt x="813" y="2739"/>
                  </a:lnTo>
                  <a:lnTo>
                    <a:pt x="917" y="2903"/>
                  </a:lnTo>
                  <a:lnTo>
                    <a:pt x="1025" y="3060"/>
                  </a:lnTo>
                  <a:lnTo>
                    <a:pt x="1137" y="3204"/>
                  </a:lnTo>
                  <a:lnTo>
                    <a:pt x="1253" y="3338"/>
                  </a:lnTo>
                  <a:lnTo>
                    <a:pt x="1371" y="3461"/>
                  </a:lnTo>
                  <a:lnTo>
                    <a:pt x="1489" y="3570"/>
                  </a:lnTo>
                  <a:lnTo>
                    <a:pt x="1608" y="3667"/>
                  </a:lnTo>
                  <a:lnTo>
                    <a:pt x="1726" y="3749"/>
                  </a:lnTo>
                  <a:lnTo>
                    <a:pt x="1843" y="3815"/>
                  </a:lnTo>
                  <a:lnTo>
                    <a:pt x="1957" y="3867"/>
                  </a:lnTo>
                  <a:lnTo>
                    <a:pt x="2066" y="3901"/>
                  </a:lnTo>
                  <a:lnTo>
                    <a:pt x="2171" y="3919"/>
                  </a:lnTo>
                  <a:lnTo>
                    <a:pt x="2272" y="3919"/>
                  </a:lnTo>
                  <a:lnTo>
                    <a:pt x="2365" y="3900"/>
                  </a:lnTo>
                  <a:lnTo>
                    <a:pt x="2409" y="3883"/>
                  </a:lnTo>
                  <a:lnTo>
                    <a:pt x="2409" y="3883"/>
                  </a:lnTo>
                  <a:lnTo>
                    <a:pt x="2448" y="3861"/>
                  </a:lnTo>
                  <a:lnTo>
                    <a:pt x="2522" y="3803"/>
                  </a:lnTo>
                  <a:lnTo>
                    <a:pt x="2589" y="3727"/>
                  </a:lnTo>
                  <a:lnTo>
                    <a:pt x="2645" y="3631"/>
                  </a:lnTo>
                  <a:lnTo>
                    <a:pt x="2665" y="3574"/>
                  </a:lnTo>
                  <a:lnTo>
                    <a:pt x="2679" y="3533"/>
                  </a:lnTo>
                  <a:lnTo>
                    <a:pt x="2701" y="3445"/>
                  </a:lnTo>
                  <a:lnTo>
                    <a:pt x="2717" y="3350"/>
                  </a:lnTo>
                  <a:lnTo>
                    <a:pt x="2727" y="3249"/>
                  </a:lnTo>
                  <a:lnTo>
                    <a:pt x="2730" y="3089"/>
                  </a:lnTo>
                  <a:lnTo>
                    <a:pt x="2712" y="2857"/>
                  </a:lnTo>
                  <a:lnTo>
                    <a:pt x="2672" y="2612"/>
                  </a:lnTo>
                  <a:lnTo>
                    <a:pt x="2609" y="2357"/>
                  </a:lnTo>
                  <a:lnTo>
                    <a:pt x="2524" y="2097"/>
                  </a:lnTo>
                  <a:lnTo>
                    <a:pt x="2419" y="1835"/>
                  </a:lnTo>
                  <a:lnTo>
                    <a:pt x="2358" y="1704"/>
                  </a:lnTo>
                  <a:lnTo>
                    <a:pt x="2312" y="1619"/>
                  </a:lnTo>
                  <a:lnTo>
                    <a:pt x="2216" y="1453"/>
                  </a:lnTo>
                  <a:lnTo>
                    <a:pt x="2114" y="1295"/>
                  </a:lnTo>
                  <a:lnTo>
                    <a:pt x="2008" y="1145"/>
                  </a:lnTo>
                  <a:lnTo>
                    <a:pt x="1899" y="1004"/>
                  </a:lnTo>
                  <a:lnTo>
                    <a:pt x="1788" y="873"/>
                  </a:lnTo>
                  <a:lnTo>
                    <a:pt x="1674" y="753"/>
                  </a:lnTo>
                  <a:lnTo>
                    <a:pt x="1561" y="644"/>
                  </a:lnTo>
                  <a:lnTo>
                    <a:pt x="1447" y="546"/>
                  </a:lnTo>
                  <a:lnTo>
                    <a:pt x="1333" y="462"/>
                  </a:lnTo>
                  <a:lnTo>
                    <a:pt x="1222" y="390"/>
                  </a:lnTo>
                  <a:lnTo>
                    <a:pt x="1111" y="334"/>
                  </a:lnTo>
                  <a:lnTo>
                    <a:pt x="1006" y="291"/>
                  </a:lnTo>
                  <a:lnTo>
                    <a:pt x="903" y="265"/>
                  </a:lnTo>
                  <a:lnTo>
                    <a:pt x="805" y="253"/>
                  </a:lnTo>
                  <a:lnTo>
                    <a:pt x="713" y="260"/>
                  </a:lnTo>
                  <a:lnTo>
                    <a:pt x="668" y="270"/>
                  </a:lnTo>
                  <a:close/>
                  <a:moveTo>
                    <a:pt x="2409" y="4190"/>
                  </a:moveTo>
                  <a:lnTo>
                    <a:pt x="2351" y="4204"/>
                  </a:lnTo>
                  <a:lnTo>
                    <a:pt x="2232" y="4218"/>
                  </a:lnTo>
                  <a:lnTo>
                    <a:pt x="2106" y="4214"/>
                  </a:lnTo>
                  <a:lnTo>
                    <a:pt x="1978" y="4191"/>
                  </a:lnTo>
                  <a:lnTo>
                    <a:pt x="1849" y="4151"/>
                  </a:lnTo>
                  <a:lnTo>
                    <a:pt x="1716" y="4093"/>
                  </a:lnTo>
                  <a:lnTo>
                    <a:pt x="1582" y="4020"/>
                  </a:lnTo>
                  <a:lnTo>
                    <a:pt x="1448" y="3930"/>
                  </a:lnTo>
                  <a:lnTo>
                    <a:pt x="1316" y="3825"/>
                  </a:lnTo>
                  <a:lnTo>
                    <a:pt x="1183" y="3707"/>
                  </a:lnTo>
                  <a:lnTo>
                    <a:pt x="1054" y="3574"/>
                  </a:lnTo>
                  <a:lnTo>
                    <a:pt x="927" y="3429"/>
                  </a:lnTo>
                  <a:lnTo>
                    <a:pt x="803" y="3270"/>
                  </a:lnTo>
                  <a:lnTo>
                    <a:pt x="685" y="3100"/>
                  </a:lnTo>
                  <a:lnTo>
                    <a:pt x="572" y="2919"/>
                  </a:lnTo>
                  <a:lnTo>
                    <a:pt x="464" y="2727"/>
                  </a:lnTo>
                  <a:lnTo>
                    <a:pt x="413" y="2626"/>
                  </a:lnTo>
                  <a:lnTo>
                    <a:pt x="343" y="2482"/>
                  </a:lnTo>
                  <a:lnTo>
                    <a:pt x="223" y="2194"/>
                  </a:lnTo>
                  <a:lnTo>
                    <a:pt x="128" y="1909"/>
                  </a:lnTo>
                  <a:lnTo>
                    <a:pt x="59" y="1629"/>
                  </a:lnTo>
                  <a:lnTo>
                    <a:pt x="16" y="1360"/>
                  </a:lnTo>
                  <a:lnTo>
                    <a:pt x="1" y="1168"/>
                  </a:lnTo>
                  <a:lnTo>
                    <a:pt x="0" y="1044"/>
                  </a:lnTo>
                  <a:lnTo>
                    <a:pt x="6" y="925"/>
                  </a:lnTo>
                  <a:lnTo>
                    <a:pt x="19" y="811"/>
                  </a:lnTo>
                  <a:lnTo>
                    <a:pt x="37" y="703"/>
                  </a:lnTo>
                  <a:lnTo>
                    <a:pt x="63" y="600"/>
                  </a:lnTo>
                  <a:lnTo>
                    <a:pt x="81" y="551"/>
                  </a:lnTo>
                  <a:lnTo>
                    <a:pt x="95" y="510"/>
                  </a:lnTo>
                  <a:lnTo>
                    <a:pt x="131" y="430"/>
                  </a:lnTo>
                  <a:lnTo>
                    <a:pt x="173" y="357"/>
                  </a:lnTo>
                  <a:lnTo>
                    <a:pt x="220" y="291"/>
                  </a:lnTo>
                  <a:lnTo>
                    <a:pt x="274" y="232"/>
                  </a:lnTo>
                  <a:lnTo>
                    <a:pt x="331" y="177"/>
                  </a:lnTo>
                  <a:lnTo>
                    <a:pt x="423" y="105"/>
                  </a:lnTo>
                  <a:lnTo>
                    <a:pt x="489" y="66"/>
                  </a:lnTo>
                  <a:lnTo>
                    <a:pt x="547" y="41"/>
                  </a:lnTo>
                  <a:lnTo>
                    <a:pt x="669" y="10"/>
                  </a:lnTo>
                  <a:lnTo>
                    <a:pt x="798" y="0"/>
                  </a:lnTo>
                  <a:lnTo>
                    <a:pt x="930" y="11"/>
                  </a:lnTo>
                  <a:lnTo>
                    <a:pt x="1065" y="41"/>
                  </a:lnTo>
                  <a:lnTo>
                    <a:pt x="1205" y="92"/>
                  </a:lnTo>
                  <a:lnTo>
                    <a:pt x="1346" y="159"/>
                  </a:lnTo>
                  <a:lnTo>
                    <a:pt x="1487" y="246"/>
                  </a:lnTo>
                  <a:lnTo>
                    <a:pt x="1628" y="348"/>
                  </a:lnTo>
                  <a:lnTo>
                    <a:pt x="1769" y="469"/>
                  </a:lnTo>
                  <a:lnTo>
                    <a:pt x="1908" y="605"/>
                  </a:lnTo>
                  <a:lnTo>
                    <a:pt x="2043" y="755"/>
                  </a:lnTo>
                  <a:lnTo>
                    <a:pt x="2174" y="920"/>
                  </a:lnTo>
                  <a:lnTo>
                    <a:pt x="2301" y="1099"/>
                  </a:lnTo>
                  <a:lnTo>
                    <a:pt x="2422" y="1291"/>
                  </a:lnTo>
                  <a:lnTo>
                    <a:pt x="2535" y="1495"/>
                  </a:lnTo>
                  <a:lnTo>
                    <a:pt x="2589" y="1602"/>
                  </a:lnTo>
                  <a:lnTo>
                    <a:pt x="2658" y="1746"/>
                  </a:lnTo>
                  <a:lnTo>
                    <a:pt x="2779" y="2036"/>
                  </a:lnTo>
                  <a:lnTo>
                    <a:pt x="2872" y="2321"/>
                  </a:lnTo>
                  <a:lnTo>
                    <a:pt x="2943" y="2600"/>
                  </a:lnTo>
                  <a:lnTo>
                    <a:pt x="2986" y="2870"/>
                  </a:lnTo>
                  <a:lnTo>
                    <a:pt x="2999" y="3061"/>
                  </a:lnTo>
                  <a:lnTo>
                    <a:pt x="3000" y="3185"/>
                  </a:lnTo>
                  <a:lnTo>
                    <a:pt x="2996" y="3303"/>
                  </a:lnTo>
                  <a:lnTo>
                    <a:pt x="2983" y="3417"/>
                  </a:lnTo>
                  <a:lnTo>
                    <a:pt x="2964" y="3527"/>
                  </a:lnTo>
                  <a:lnTo>
                    <a:pt x="2937" y="3629"/>
                  </a:lnTo>
                  <a:lnTo>
                    <a:pt x="2921" y="3677"/>
                  </a:lnTo>
                  <a:lnTo>
                    <a:pt x="2907" y="3720"/>
                  </a:lnTo>
                  <a:lnTo>
                    <a:pt x="2871" y="3799"/>
                  </a:lnTo>
                  <a:lnTo>
                    <a:pt x="2829" y="3871"/>
                  </a:lnTo>
                  <a:lnTo>
                    <a:pt x="2780" y="3937"/>
                  </a:lnTo>
                  <a:lnTo>
                    <a:pt x="2728" y="3998"/>
                  </a:lnTo>
                  <a:lnTo>
                    <a:pt x="2671" y="4053"/>
                  </a:lnTo>
                  <a:lnTo>
                    <a:pt x="2579" y="4123"/>
                  </a:lnTo>
                  <a:lnTo>
                    <a:pt x="2511" y="4164"/>
                  </a:lnTo>
                  <a:lnTo>
                    <a:pt x="2511" y="4164"/>
                  </a:lnTo>
                  <a:lnTo>
                    <a:pt x="2492" y="4164"/>
                  </a:lnTo>
                  <a:lnTo>
                    <a:pt x="2445" y="4174"/>
                  </a:lnTo>
                  <a:lnTo>
                    <a:pt x="2409" y="4190"/>
                  </a:lnTo>
                  <a:close/>
                </a:path>
              </a:pathLst>
            </a:custGeom>
            <a:solidFill>
              <a:srgbClr val="FFC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68">
              <a:extLst>
                <a:ext uri="{FF2B5EF4-FFF2-40B4-BE49-F238E27FC236}">
                  <a16:creationId xmlns:a16="http://schemas.microsoft.com/office/drawing/2014/main" id="{099FB3C6-97A6-F946-A0E6-FA06A8BFF948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10347028" y="1670521"/>
              <a:ext cx="224348" cy="319722"/>
            </a:xfrm>
            <a:custGeom>
              <a:avLst/>
              <a:gdLst>
                <a:gd name="T0" fmla="*/ 597 w 623"/>
                <a:gd name="T1" fmla="*/ 780 h 886"/>
                <a:gd name="T2" fmla="*/ 577 w 623"/>
                <a:gd name="T3" fmla="*/ 816 h 886"/>
                <a:gd name="T4" fmla="*/ 540 w 623"/>
                <a:gd name="T5" fmla="*/ 863 h 886"/>
                <a:gd name="T6" fmla="*/ 520 w 623"/>
                <a:gd name="T7" fmla="*/ 882 h 886"/>
                <a:gd name="T8" fmla="*/ 495 w 623"/>
                <a:gd name="T9" fmla="*/ 882 h 886"/>
                <a:gd name="T10" fmla="*/ 471 w 623"/>
                <a:gd name="T11" fmla="*/ 886 h 886"/>
                <a:gd name="T12" fmla="*/ 419 w 623"/>
                <a:gd name="T13" fmla="*/ 882 h 886"/>
                <a:gd name="T14" fmla="*/ 364 w 623"/>
                <a:gd name="T15" fmla="*/ 863 h 886"/>
                <a:gd name="T16" fmla="*/ 308 w 623"/>
                <a:gd name="T17" fmla="*/ 833 h 886"/>
                <a:gd name="T18" fmla="*/ 253 w 623"/>
                <a:gd name="T19" fmla="*/ 790 h 886"/>
                <a:gd name="T20" fmla="*/ 200 w 623"/>
                <a:gd name="T21" fmla="*/ 735 h 886"/>
                <a:gd name="T22" fmla="*/ 150 w 623"/>
                <a:gd name="T23" fmla="*/ 669 h 886"/>
                <a:gd name="T24" fmla="*/ 105 w 623"/>
                <a:gd name="T25" fmla="*/ 592 h 886"/>
                <a:gd name="T26" fmla="*/ 85 w 623"/>
                <a:gd name="T27" fmla="*/ 549 h 886"/>
                <a:gd name="T28" fmla="*/ 57 w 623"/>
                <a:gd name="T29" fmla="*/ 491 h 886"/>
                <a:gd name="T30" fmla="*/ 20 w 623"/>
                <a:gd name="T31" fmla="*/ 378 h 886"/>
                <a:gd name="T32" fmla="*/ 0 w 623"/>
                <a:gd name="T33" fmla="*/ 267 h 886"/>
                <a:gd name="T34" fmla="*/ 0 w 623"/>
                <a:gd name="T35" fmla="*/ 163 h 886"/>
                <a:gd name="T36" fmla="*/ 8 w 623"/>
                <a:gd name="T37" fmla="*/ 114 h 886"/>
                <a:gd name="T38" fmla="*/ 27 w 623"/>
                <a:gd name="T39" fmla="*/ 79 h 886"/>
                <a:gd name="T40" fmla="*/ 66 w 623"/>
                <a:gd name="T41" fmla="*/ 30 h 886"/>
                <a:gd name="T42" fmla="*/ 85 w 623"/>
                <a:gd name="T43" fmla="*/ 12 h 886"/>
                <a:gd name="T44" fmla="*/ 109 w 623"/>
                <a:gd name="T45" fmla="*/ 3 h 886"/>
                <a:gd name="T46" fmla="*/ 161 w 623"/>
                <a:gd name="T47" fmla="*/ 0 h 886"/>
                <a:gd name="T48" fmla="*/ 217 w 623"/>
                <a:gd name="T49" fmla="*/ 13 h 886"/>
                <a:gd name="T50" fmla="*/ 273 w 623"/>
                <a:gd name="T51" fmla="*/ 42 h 886"/>
                <a:gd name="T52" fmla="*/ 331 w 623"/>
                <a:gd name="T53" fmla="*/ 85 h 886"/>
                <a:gd name="T54" fmla="*/ 389 w 623"/>
                <a:gd name="T55" fmla="*/ 143 h 886"/>
                <a:gd name="T56" fmla="*/ 443 w 623"/>
                <a:gd name="T57" fmla="*/ 213 h 886"/>
                <a:gd name="T58" fmla="*/ 495 w 623"/>
                <a:gd name="T59" fmla="*/ 297 h 886"/>
                <a:gd name="T60" fmla="*/ 520 w 623"/>
                <a:gd name="T61" fmla="*/ 345 h 886"/>
                <a:gd name="T62" fmla="*/ 556 w 623"/>
                <a:gd name="T63" fmla="*/ 411 h 886"/>
                <a:gd name="T64" fmla="*/ 605 w 623"/>
                <a:gd name="T65" fmla="*/ 535 h 886"/>
                <a:gd name="T66" fmla="*/ 620 w 623"/>
                <a:gd name="T67" fmla="*/ 618 h 886"/>
                <a:gd name="T68" fmla="*/ 623 w 623"/>
                <a:gd name="T69" fmla="*/ 670 h 886"/>
                <a:gd name="T70" fmla="*/ 618 w 623"/>
                <a:gd name="T71" fmla="*/ 718 h 886"/>
                <a:gd name="T72" fmla="*/ 606 w 623"/>
                <a:gd name="T73" fmla="*/ 761 h 886"/>
                <a:gd name="T74" fmla="*/ 597 w 623"/>
                <a:gd name="T75" fmla="*/ 780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23" h="886">
                  <a:moveTo>
                    <a:pt x="597" y="780"/>
                  </a:moveTo>
                  <a:lnTo>
                    <a:pt x="577" y="816"/>
                  </a:lnTo>
                  <a:lnTo>
                    <a:pt x="540" y="863"/>
                  </a:lnTo>
                  <a:lnTo>
                    <a:pt x="520" y="882"/>
                  </a:lnTo>
                  <a:lnTo>
                    <a:pt x="495" y="882"/>
                  </a:lnTo>
                  <a:lnTo>
                    <a:pt x="471" y="886"/>
                  </a:lnTo>
                  <a:lnTo>
                    <a:pt x="419" y="882"/>
                  </a:lnTo>
                  <a:lnTo>
                    <a:pt x="364" y="863"/>
                  </a:lnTo>
                  <a:lnTo>
                    <a:pt x="308" y="833"/>
                  </a:lnTo>
                  <a:lnTo>
                    <a:pt x="253" y="790"/>
                  </a:lnTo>
                  <a:lnTo>
                    <a:pt x="200" y="735"/>
                  </a:lnTo>
                  <a:lnTo>
                    <a:pt x="150" y="669"/>
                  </a:lnTo>
                  <a:lnTo>
                    <a:pt x="105" y="592"/>
                  </a:lnTo>
                  <a:lnTo>
                    <a:pt x="85" y="549"/>
                  </a:lnTo>
                  <a:lnTo>
                    <a:pt x="57" y="491"/>
                  </a:lnTo>
                  <a:lnTo>
                    <a:pt x="20" y="378"/>
                  </a:lnTo>
                  <a:lnTo>
                    <a:pt x="0" y="267"/>
                  </a:lnTo>
                  <a:lnTo>
                    <a:pt x="0" y="163"/>
                  </a:lnTo>
                  <a:lnTo>
                    <a:pt x="8" y="114"/>
                  </a:lnTo>
                  <a:lnTo>
                    <a:pt x="27" y="79"/>
                  </a:lnTo>
                  <a:lnTo>
                    <a:pt x="66" y="30"/>
                  </a:lnTo>
                  <a:lnTo>
                    <a:pt x="85" y="12"/>
                  </a:lnTo>
                  <a:lnTo>
                    <a:pt x="109" y="3"/>
                  </a:lnTo>
                  <a:lnTo>
                    <a:pt x="161" y="0"/>
                  </a:lnTo>
                  <a:lnTo>
                    <a:pt x="217" y="13"/>
                  </a:lnTo>
                  <a:lnTo>
                    <a:pt x="273" y="42"/>
                  </a:lnTo>
                  <a:lnTo>
                    <a:pt x="331" y="85"/>
                  </a:lnTo>
                  <a:lnTo>
                    <a:pt x="389" y="143"/>
                  </a:lnTo>
                  <a:lnTo>
                    <a:pt x="443" y="213"/>
                  </a:lnTo>
                  <a:lnTo>
                    <a:pt x="495" y="297"/>
                  </a:lnTo>
                  <a:lnTo>
                    <a:pt x="520" y="345"/>
                  </a:lnTo>
                  <a:lnTo>
                    <a:pt x="556" y="411"/>
                  </a:lnTo>
                  <a:lnTo>
                    <a:pt x="605" y="535"/>
                  </a:lnTo>
                  <a:lnTo>
                    <a:pt x="620" y="618"/>
                  </a:lnTo>
                  <a:lnTo>
                    <a:pt x="623" y="670"/>
                  </a:lnTo>
                  <a:lnTo>
                    <a:pt x="618" y="718"/>
                  </a:lnTo>
                  <a:lnTo>
                    <a:pt x="606" y="761"/>
                  </a:lnTo>
                  <a:lnTo>
                    <a:pt x="597" y="78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69">
              <a:extLst>
                <a:ext uri="{FF2B5EF4-FFF2-40B4-BE49-F238E27FC236}">
                  <a16:creationId xmlns:a16="http://schemas.microsoft.com/office/drawing/2014/main" id="{4D73EB46-B6D9-BF42-BECC-4F6C4054C18A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728769" y="2436726"/>
              <a:ext cx="1025278" cy="1315737"/>
            </a:xfrm>
            <a:custGeom>
              <a:avLst/>
              <a:gdLst>
                <a:gd name="T0" fmla="*/ 1808 w 2840"/>
                <a:gd name="T1" fmla="*/ 582 h 3640"/>
                <a:gd name="T2" fmla="*/ 1922 w 2840"/>
                <a:gd name="T3" fmla="*/ 362 h 3640"/>
                <a:gd name="T4" fmla="*/ 1945 w 2840"/>
                <a:gd name="T5" fmla="*/ 336 h 3640"/>
                <a:gd name="T6" fmla="*/ 2125 w 2840"/>
                <a:gd name="T7" fmla="*/ 490 h 3640"/>
                <a:gd name="T8" fmla="*/ 2189 w 2840"/>
                <a:gd name="T9" fmla="*/ 454 h 3640"/>
                <a:gd name="T10" fmla="*/ 2253 w 2840"/>
                <a:gd name="T11" fmla="*/ 336 h 3640"/>
                <a:gd name="T12" fmla="*/ 2282 w 2840"/>
                <a:gd name="T13" fmla="*/ 190 h 3640"/>
                <a:gd name="T14" fmla="*/ 2253 w 2840"/>
                <a:gd name="T15" fmla="*/ 157 h 3640"/>
                <a:gd name="T16" fmla="*/ 1843 w 2840"/>
                <a:gd name="T17" fmla="*/ 3 h 3640"/>
                <a:gd name="T18" fmla="*/ 1783 w 2840"/>
                <a:gd name="T19" fmla="*/ 9 h 3640"/>
                <a:gd name="T20" fmla="*/ 1688 w 2840"/>
                <a:gd name="T21" fmla="*/ 79 h 3640"/>
                <a:gd name="T22" fmla="*/ 1586 w 2840"/>
                <a:gd name="T23" fmla="*/ 245 h 3640"/>
                <a:gd name="T24" fmla="*/ 1408 w 2840"/>
                <a:gd name="T25" fmla="*/ 566 h 3640"/>
                <a:gd name="T26" fmla="*/ 1258 w 2840"/>
                <a:gd name="T27" fmla="*/ 758 h 3640"/>
                <a:gd name="T28" fmla="*/ 1203 w 2840"/>
                <a:gd name="T29" fmla="*/ 873 h 3640"/>
                <a:gd name="T30" fmla="*/ 1235 w 2840"/>
                <a:gd name="T31" fmla="*/ 1186 h 3640"/>
                <a:gd name="T32" fmla="*/ 1303 w 2840"/>
                <a:gd name="T33" fmla="*/ 1731 h 3640"/>
                <a:gd name="T34" fmla="*/ 1304 w 2840"/>
                <a:gd name="T35" fmla="*/ 1820 h 3640"/>
                <a:gd name="T36" fmla="*/ 1278 w 2840"/>
                <a:gd name="T37" fmla="*/ 1925 h 3640"/>
                <a:gd name="T38" fmla="*/ 1222 w 2840"/>
                <a:gd name="T39" fmla="*/ 2024 h 3640"/>
                <a:gd name="T40" fmla="*/ 1144 w 2840"/>
                <a:gd name="T41" fmla="*/ 2101 h 3640"/>
                <a:gd name="T42" fmla="*/ 1075 w 2840"/>
                <a:gd name="T43" fmla="*/ 2130 h 3640"/>
                <a:gd name="T44" fmla="*/ 930 w 2840"/>
                <a:gd name="T45" fmla="*/ 2189 h 3640"/>
                <a:gd name="T46" fmla="*/ 118 w 2840"/>
                <a:gd name="T47" fmla="*/ 2625 h 3640"/>
                <a:gd name="T48" fmla="*/ 384 w 2840"/>
                <a:gd name="T49" fmla="*/ 3640 h 3640"/>
                <a:gd name="T50" fmla="*/ 1126 w 2840"/>
                <a:gd name="T51" fmla="*/ 3076 h 3640"/>
                <a:gd name="T52" fmla="*/ 1339 w 2840"/>
                <a:gd name="T53" fmla="*/ 2932 h 3640"/>
                <a:gd name="T54" fmla="*/ 1786 w 2840"/>
                <a:gd name="T55" fmla="*/ 2671 h 3640"/>
                <a:gd name="T56" fmla="*/ 2034 w 2840"/>
                <a:gd name="T57" fmla="*/ 2500 h 3640"/>
                <a:gd name="T58" fmla="*/ 2110 w 2840"/>
                <a:gd name="T59" fmla="*/ 2424 h 3640"/>
                <a:gd name="T60" fmla="*/ 2215 w 2840"/>
                <a:gd name="T61" fmla="*/ 2277 h 3640"/>
                <a:gd name="T62" fmla="*/ 2299 w 2840"/>
                <a:gd name="T63" fmla="*/ 2076 h 3640"/>
                <a:gd name="T64" fmla="*/ 2405 w 2840"/>
                <a:gd name="T65" fmla="*/ 1745 h 3640"/>
                <a:gd name="T66" fmla="*/ 2500 w 2840"/>
                <a:gd name="T67" fmla="*/ 1465 h 3640"/>
                <a:gd name="T68" fmla="*/ 2560 w 2840"/>
                <a:gd name="T69" fmla="*/ 1334 h 3640"/>
                <a:gd name="T70" fmla="*/ 2693 w 2840"/>
                <a:gd name="T71" fmla="*/ 1287 h 3640"/>
                <a:gd name="T72" fmla="*/ 2737 w 2840"/>
                <a:gd name="T73" fmla="*/ 1359 h 3640"/>
                <a:gd name="T74" fmla="*/ 2745 w 2840"/>
                <a:gd name="T75" fmla="*/ 1389 h 3640"/>
                <a:gd name="T76" fmla="*/ 2804 w 2840"/>
                <a:gd name="T77" fmla="*/ 1360 h 3640"/>
                <a:gd name="T78" fmla="*/ 2824 w 2840"/>
                <a:gd name="T79" fmla="*/ 1301 h 3640"/>
                <a:gd name="T80" fmla="*/ 2840 w 2840"/>
                <a:gd name="T81" fmla="*/ 1056 h 3640"/>
                <a:gd name="T82" fmla="*/ 2837 w 2840"/>
                <a:gd name="T83" fmla="*/ 1014 h 3640"/>
                <a:gd name="T84" fmla="*/ 2777 w 2840"/>
                <a:gd name="T85" fmla="*/ 934 h 3640"/>
                <a:gd name="T86" fmla="*/ 2738 w 2840"/>
                <a:gd name="T87" fmla="*/ 925 h 3640"/>
                <a:gd name="T88" fmla="*/ 2738 w 2840"/>
                <a:gd name="T89" fmla="*/ 826 h 3640"/>
                <a:gd name="T90" fmla="*/ 2701 w 2840"/>
                <a:gd name="T91" fmla="*/ 756 h 3640"/>
                <a:gd name="T92" fmla="*/ 2673 w 2840"/>
                <a:gd name="T93" fmla="*/ 736 h 3640"/>
                <a:gd name="T94" fmla="*/ 2588 w 2840"/>
                <a:gd name="T95" fmla="*/ 722 h 3640"/>
                <a:gd name="T96" fmla="*/ 2483 w 2840"/>
                <a:gd name="T97" fmla="*/ 746 h 3640"/>
                <a:gd name="T98" fmla="*/ 2529 w 2840"/>
                <a:gd name="T99" fmla="*/ 625 h 3640"/>
                <a:gd name="T100" fmla="*/ 2535 w 2840"/>
                <a:gd name="T101" fmla="*/ 542 h 3640"/>
                <a:gd name="T102" fmla="*/ 2508 w 2840"/>
                <a:gd name="T103" fmla="*/ 490 h 3640"/>
                <a:gd name="T104" fmla="*/ 2413 w 2840"/>
                <a:gd name="T105" fmla="*/ 432 h 3640"/>
                <a:gd name="T106" fmla="*/ 2264 w 2840"/>
                <a:gd name="T107" fmla="*/ 429 h 3640"/>
                <a:gd name="T108" fmla="*/ 2181 w 2840"/>
                <a:gd name="T109" fmla="*/ 452 h 3640"/>
                <a:gd name="T110" fmla="*/ 1832 w 2840"/>
                <a:gd name="T111" fmla="*/ 598 h 3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40" h="3640">
                  <a:moveTo>
                    <a:pt x="1792" y="618"/>
                  </a:moveTo>
                  <a:lnTo>
                    <a:pt x="1808" y="582"/>
                  </a:lnTo>
                  <a:lnTo>
                    <a:pt x="1886" y="424"/>
                  </a:lnTo>
                  <a:lnTo>
                    <a:pt x="1922" y="362"/>
                  </a:lnTo>
                  <a:lnTo>
                    <a:pt x="1939" y="339"/>
                  </a:lnTo>
                  <a:lnTo>
                    <a:pt x="1945" y="336"/>
                  </a:lnTo>
                  <a:lnTo>
                    <a:pt x="2022" y="336"/>
                  </a:lnTo>
                  <a:lnTo>
                    <a:pt x="2125" y="490"/>
                  </a:lnTo>
                  <a:lnTo>
                    <a:pt x="2133" y="490"/>
                  </a:lnTo>
                  <a:lnTo>
                    <a:pt x="2189" y="454"/>
                  </a:lnTo>
                  <a:lnTo>
                    <a:pt x="2233" y="389"/>
                  </a:lnTo>
                  <a:lnTo>
                    <a:pt x="2253" y="336"/>
                  </a:lnTo>
                  <a:lnTo>
                    <a:pt x="2272" y="252"/>
                  </a:lnTo>
                  <a:lnTo>
                    <a:pt x="2282" y="190"/>
                  </a:lnTo>
                  <a:lnTo>
                    <a:pt x="2269" y="166"/>
                  </a:lnTo>
                  <a:lnTo>
                    <a:pt x="2253" y="157"/>
                  </a:lnTo>
                  <a:lnTo>
                    <a:pt x="2022" y="66"/>
                  </a:lnTo>
                  <a:lnTo>
                    <a:pt x="1843" y="3"/>
                  </a:lnTo>
                  <a:lnTo>
                    <a:pt x="1837" y="0"/>
                  </a:lnTo>
                  <a:lnTo>
                    <a:pt x="1783" y="9"/>
                  </a:lnTo>
                  <a:lnTo>
                    <a:pt x="1726" y="45"/>
                  </a:lnTo>
                  <a:lnTo>
                    <a:pt x="1688" y="79"/>
                  </a:lnTo>
                  <a:lnTo>
                    <a:pt x="1658" y="123"/>
                  </a:lnTo>
                  <a:lnTo>
                    <a:pt x="1586" y="245"/>
                  </a:lnTo>
                  <a:lnTo>
                    <a:pt x="1471" y="454"/>
                  </a:lnTo>
                  <a:lnTo>
                    <a:pt x="1408" y="566"/>
                  </a:lnTo>
                  <a:lnTo>
                    <a:pt x="1347" y="643"/>
                  </a:lnTo>
                  <a:lnTo>
                    <a:pt x="1258" y="758"/>
                  </a:lnTo>
                  <a:lnTo>
                    <a:pt x="1215" y="836"/>
                  </a:lnTo>
                  <a:lnTo>
                    <a:pt x="1203" y="873"/>
                  </a:lnTo>
                  <a:lnTo>
                    <a:pt x="1206" y="938"/>
                  </a:lnTo>
                  <a:lnTo>
                    <a:pt x="1235" y="1186"/>
                  </a:lnTo>
                  <a:lnTo>
                    <a:pt x="1274" y="1484"/>
                  </a:lnTo>
                  <a:lnTo>
                    <a:pt x="1303" y="1731"/>
                  </a:lnTo>
                  <a:lnTo>
                    <a:pt x="1305" y="1795"/>
                  </a:lnTo>
                  <a:lnTo>
                    <a:pt x="1304" y="1820"/>
                  </a:lnTo>
                  <a:lnTo>
                    <a:pt x="1295" y="1872"/>
                  </a:lnTo>
                  <a:lnTo>
                    <a:pt x="1278" y="1925"/>
                  </a:lnTo>
                  <a:lnTo>
                    <a:pt x="1254" y="1977"/>
                  </a:lnTo>
                  <a:lnTo>
                    <a:pt x="1222" y="2024"/>
                  </a:lnTo>
                  <a:lnTo>
                    <a:pt x="1185" y="2066"/>
                  </a:lnTo>
                  <a:lnTo>
                    <a:pt x="1144" y="2101"/>
                  </a:lnTo>
                  <a:lnTo>
                    <a:pt x="1098" y="2122"/>
                  </a:lnTo>
                  <a:lnTo>
                    <a:pt x="1075" y="2130"/>
                  </a:lnTo>
                  <a:lnTo>
                    <a:pt x="1045" y="2138"/>
                  </a:lnTo>
                  <a:lnTo>
                    <a:pt x="930" y="2189"/>
                  </a:lnTo>
                  <a:lnTo>
                    <a:pt x="681" y="2317"/>
                  </a:lnTo>
                  <a:lnTo>
                    <a:pt x="118" y="2625"/>
                  </a:lnTo>
                  <a:lnTo>
                    <a:pt x="0" y="2693"/>
                  </a:lnTo>
                  <a:lnTo>
                    <a:pt x="384" y="3640"/>
                  </a:lnTo>
                  <a:lnTo>
                    <a:pt x="563" y="3500"/>
                  </a:lnTo>
                  <a:lnTo>
                    <a:pt x="1126" y="3076"/>
                  </a:lnTo>
                  <a:lnTo>
                    <a:pt x="1197" y="3026"/>
                  </a:lnTo>
                  <a:lnTo>
                    <a:pt x="1339" y="2932"/>
                  </a:lnTo>
                  <a:lnTo>
                    <a:pt x="1542" y="2811"/>
                  </a:lnTo>
                  <a:lnTo>
                    <a:pt x="1786" y="2671"/>
                  </a:lnTo>
                  <a:lnTo>
                    <a:pt x="1943" y="2571"/>
                  </a:lnTo>
                  <a:lnTo>
                    <a:pt x="2034" y="2500"/>
                  </a:lnTo>
                  <a:lnTo>
                    <a:pt x="2073" y="2462"/>
                  </a:lnTo>
                  <a:lnTo>
                    <a:pt x="2110" y="2424"/>
                  </a:lnTo>
                  <a:lnTo>
                    <a:pt x="2169" y="2350"/>
                  </a:lnTo>
                  <a:lnTo>
                    <a:pt x="2215" y="2277"/>
                  </a:lnTo>
                  <a:lnTo>
                    <a:pt x="2253" y="2202"/>
                  </a:lnTo>
                  <a:lnTo>
                    <a:pt x="2299" y="2076"/>
                  </a:lnTo>
                  <a:lnTo>
                    <a:pt x="2362" y="1873"/>
                  </a:lnTo>
                  <a:lnTo>
                    <a:pt x="2405" y="1745"/>
                  </a:lnTo>
                  <a:lnTo>
                    <a:pt x="2443" y="1628"/>
                  </a:lnTo>
                  <a:lnTo>
                    <a:pt x="2500" y="1465"/>
                  </a:lnTo>
                  <a:lnTo>
                    <a:pt x="2552" y="1344"/>
                  </a:lnTo>
                  <a:lnTo>
                    <a:pt x="2560" y="1334"/>
                  </a:lnTo>
                  <a:lnTo>
                    <a:pt x="2688" y="1284"/>
                  </a:lnTo>
                  <a:lnTo>
                    <a:pt x="2693" y="1287"/>
                  </a:lnTo>
                  <a:lnTo>
                    <a:pt x="2722" y="1320"/>
                  </a:lnTo>
                  <a:lnTo>
                    <a:pt x="2737" y="1359"/>
                  </a:lnTo>
                  <a:lnTo>
                    <a:pt x="2738" y="1386"/>
                  </a:lnTo>
                  <a:lnTo>
                    <a:pt x="2745" y="1389"/>
                  </a:lnTo>
                  <a:lnTo>
                    <a:pt x="2780" y="1386"/>
                  </a:lnTo>
                  <a:lnTo>
                    <a:pt x="2804" y="1360"/>
                  </a:lnTo>
                  <a:lnTo>
                    <a:pt x="2816" y="1334"/>
                  </a:lnTo>
                  <a:lnTo>
                    <a:pt x="2824" y="1301"/>
                  </a:lnTo>
                  <a:lnTo>
                    <a:pt x="2835" y="1205"/>
                  </a:lnTo>
                  <a:lnTo>
                    <a:pt x="2840" y="1056"/>
                  </a:lnTo>
                  <a:lnTo>
                    <a:pt x="2840" y="1027"/>
                  </a:lnTo>
                  <a:lnTo>
                    <a:pt x="2837" y="1014"/>
                  </a:lnTo>
                  <a:lnTo>
                    <a:pt x="2806" y="957"/>
                  </a:lnTo>
                  <a:lnTo>
                    <a:pt x="2777" y="934"/>
                  </a:lnTo>
                  <a:lnTo>
                    <a:pt x="2752" y="927"/>
                  </a:lnTo>
                  <a:lnTo>
                    <a:pt x="2738" y="925"/>
                  </a:lnTo>
                  <a:lnTo>
                    <a:pt x="2742" y="909"/>
                  </a:lnTo>
                  <a:lnTo>
                    <a:pt x="2738" y="826"/>
                  </a:lnTo>
                  <a:lnTo>
                    <a:pt x="2721" y="781"/>
                  </a:lnTo>
                  <a:lnTo>
                    <a:pt x="2701" y="756"/>
                  </a:lnTo>
                  <a:lnTo>
                    <a:pt x="2688" y="746"/>
                  </a:lnTo>
                  <a:lnTo>
                    <a:pt x="2673" y="736"/>
                  </a:lnTo>
                  <a:lnTo>
                    <a:pt x="2640" y="726"/>
                  </a:lnTo>
                  <a:lnTo>
                    <a:pt x="2588" y="722"/>
                  </a:lnTo>
                  <a:lnTo>
                    <a:pt x="2499" y="739"/>
                  </a:lnTo>
                  <a:lnTo>
                    <a:pt x="2483" y="746"/>
                  </a:lnTo>
                  <a:lnTo>
                    <a:pt x="2495" y="723"/>
                  </a:lnTo>
                  <a:lnTo>
                    <a:pt x="2529" y="625"/>
                  </a:lnTo>
                  <a:lnTo>
                    <a:pt x="2536" y="584"/>
                  </a:lnTo>
                  <a:lnTo>
                    <a:pt x="2535" y="542"/>
                  </a:lnTo>
                  <a:lnTo>
                    <a:pt x="2521" y="504"/>
                  </a:lnTo>
                  <a:lnTo>
                    <a:pt x="2508" y="490"/>
                  </a:lnTo>
                  <a:lnTo>
                    <a:pt x="2479" y="463"/>
                  </a:lnTo>
                  <a:lnTo>
                    <a:pt x="2413" y="432"/>
                  </a:lnTo>
                  <a:lnTo>
                    <a:pt x="2341" y="422"/>
                  </a:lnTo>
                  <a:lnTo>
                    <a:pt x="2264" y="429"/>
                  </a:lnTo>
                  <a:lnTo>
                    <a:pt x="2227" y="438"/>
                  </a:lnTo>
                  <a:lnTo>
                    <a:pt x="2181" y="452"/>
                  </a:lnTo>
                  <a:lnTo>
                    <a:pt x="2044" y="506"/>
                  </a:lnTo>
                  <a:lnTo>
                    <a:pt x="1832" y="598"/>
                  </a:lnTo>
                  <a:lnTo>
                    <a:pt x="1792" y="618"/>
                  </a:lnTo>
                  <a:close/>
                </a:path>
              </a:pathLst>
            </a:custGeom>
            <a:solidFill>
              <a:srgbClr val="FACF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70">
              <a:extLst>
                <a:ext uri="{FF2B5EF4-FFF2-40B4-BE49-F238E27FC236}">
                  <a16:creationId xmlns:a16="http://schemas.microsoft.com/office/drawing/2014/main" id="{BE5876D0-6728-804F-9729-77FAFB202599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8555582" y="3254241"/>
              <a:ext cx="352236" cy="527813"/>
            </a:xfrm>
            <a:custGeom>
              <a:avLst/>
              <a:gdLst>
                <a:gd name="T0" fmla="*/ 589 w 974"/>
                <a:gd name="T1" fmla="*/ 0 h 1461"/>
                <a:gd name="T2" fmla="*/ 605 w 974"/>
                <a:gd name="T3" fmla="*/ 84 h 1461"/>
                <a:gd name="T4" fmla="*/ 707 w 974"/>
                <a:gd name="T5" fmla="*/ 519 h 1461"/>
                <a:gd name="T6" fmla="*/ 775 w 974"/>
                <a:gd name="T7" fmla="*/ 743 h 1461"/>
                <a:gd name="T8" fmla="*/ 821 w 974"/>
                <a:gd name="T9" fmla="*/ 872 h 1461"/>
                <a:gd name="T10" fmla="*/ 845 w 974"/>
                <a:gd name="T11" fmla="*/ 922 h 1461"/>
                <a:gd name="T12" fmla="*/ 974 w 974"/>
                <a:gd name="T13" fmla="*/ 1179 h 1461"/>
                <a:gd name="T14" fmla="*/ 0 w 974"/>
                <a:gd name="T15" fmla="*/ 1461 h 1461"/>
                <a:gd name="T16" fmla="*/ 0 w 974"/>
                <a:gd name="T17" fmla="*/ 282 h 1461"/>
                <a:gd name="T18" fmla="*/ 589 w 974"/>
                <a:gd name="T19" fmla="*/ 0 h 1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4" h="1461">
                  <a:moveTo>
                    <a:pt x="589" y="0"/>
                  </a:moveTo>
                  <a:lnTo>
                    <a:pt x="605" y="84"/>
                  </a:lnTo>
                  <a:lnTo>
                    <a:pt x="707" y="519"/>
                  </a:lnTo>
                  <a:lnTo>
                    <a:pt x="775" y="743"/>
                  </a:lnTo>
                  <a:lnTo>
                    <a:pt x="821" y="872"/>
                  </a:lnTo>
                  <a:lnTo>
                    <a:pt x="845" y="922"/>
                  </a:lnTo>
                  <a:lnTo>
                    <a:pt x="974" y="1179"/>
                  </a:lnTo>
                  <a:lnTo>
                    <a:pt x="0" y="1461"/>
                  </a:lnTo>
                  <a:lnTo>
                    <a:pt x="0" y="282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자유형: 도형 93">
              <a:extLst>
                <a:ext uri="{FF2B5EF4-FFF2-40B4-BE49-F238E27FC236}">
                  <a16:creationId xmlns:a16="http://schemas.microsoft.com/office/drawing/2014/main" id="{BAC0BD61-5090-0C4A-B1B1-3A272CA83307}"/>
                </a:ext>
              </a:extLst>
            </p:cNvPr>
            <p:cNvSpPr>
              <a:spLocks/>
            </p:cNvSpPr>
            <p:nvPr/>
          </p:nvSpPr>
          <p:spPr bwMode="auto">
            <a:xfrm rot="591057">
              <a:off x="7711660" y="3214889"/>
              <a:ext cx="1011856" cy="835299"/>
            </a:xfrm>
            <a:custGeom>
              <a:avLst/>
              <a:gdLst>
                <a:gd name="connsiteX0" fmla="*/ 946818 w 1011856"/>
                <a:gd name="connsiteY0" fmla="*/ 0 h 835299"/>
                <a:gd name="connsiteX1" fmla="*/ 942121 w 1011856"/>
                <a:gd name="connsiteY1" fmla="*/ 38625 h 835299"/>
                <a:gd name="connsiteX2" fmla="*/ 931642 w 1011856"/>
                <a:gd name="connsiteY2" fmla="*/ 199259 h 835299"/>
                <a:gd name="connsiteX3" fmla="*/ 930197 w 1011856"/>
                <a:gd name="connsiteY3" fmla="*/ 267845 h 835299"/>
                <a:gd name="connsiteX4" fmla="*/ 932727 w 1011856"/>
                <a:gd name="connsiteY4" fmla="*/ 332459 h 835299"/>
                <a:gd name="connsiteX5" fmla="*/ 940676 w 1011856"/>
                <a:gd name="connsiteY5" fmla="*/ 386606 h 835299"/>
                <a:gd name="connsiteX6" fmla="*/ 946818 w 1011856"/>
                <a:gd name="connsiteY6" fmla="*/ 407181 h 835299"/>
                <a:gd name="connsiteX7" fmla="*/ 957658 w 1011856"/>
                <a:gd name="connsiteY7" fmla="*/ 443640 h 835299"/>
                <a:gd name="connsiteX8" fmla="*/ 979698 w 1011856"/>
                <a:gd name="connsiteY8" fmla="*/ 502479 h 835299"/>
                <a:gd name="connsiteX9" fmla="*/ 1007159 w 1011856"/>
                <a:gd name="connsiteY9" fmla="*/ 556986 h 835299"/>
                <a:gd name="connsiteX10" fmla="*/ 1011856 w 1011856"/>
                <a:gd name="connsiteY10" fmla="*/ 564567 h 835299"/>
                <a:gd name="connsiteX11" fmla="*/ 886839 w 1011856"/>
                <a:gd name="connsiteY11" fmla="*/ 606079 h 835299"/>
                <a:gd name="connsiteX12" fmla="*/ 660289 w 1011856"/>
                <a:gd name="connsiteY12" fmla="*/ 684411 h 835299"/>
                <a:gd name="connsiteX13" fmla="*/ 640778 w 1011856"/>
                <a:gd name="connsiteY13" fmla="*/ 691991 h 835299"/>
                <a:gd name="connsiteX14" fmla="*/ 602478 w 1011856"/>
                <a:gd name="connsiteY14" fmla="*/ 709679 h 835299"/>
                <a:gd name="connsiteX15" fmla="*/ 542137 w 1011856"/>
                <a:gd name="connsiteY15" fmla="*/ 740362 h 835299"/>
                <a:gd name="connsiteX16" fmla="*/ 473847 w 1011856"/>
                <a:gd name="connsiteY16" fmla="*/ 772850 h 835299"/>
                <a:gd name="connsiteX17" fmla="*/ 423262 w 1011856"/>
                <a:gd name="connsiteY17" fmla="*/ 793426 h 835299"/>
                <a:gd name="connsiteX18" fmla="*/ 367618 w 1011856"/>
                <a:gd name="connsiteY18" fmla="*/ 811836 h 835299"/>
                <a:gd name="connsiteX19" fmla="*/ 305832 w 1011856"/>
                <a:gd name="connsiteY19" fmla="*/ 826997 h 835299"/>
                <a:gd name="connsiteX20" fmla="*/ 271506 w 1011856"/>
                <a:gd name="connsiteY20" fmla="*/ 832411 h 835299"/>
                <a:gd name="connsiteX21" fmla="*/ 232122 w 1011856"/>
                <a:gd name="connsiteY21" fmla="*/ 835299 h 835299"/>
                <a:gd name="connsiteX22" fmla="*/ 108189 w 1011856"/>
                <a:gd name="connsiteY22" fmla="*/ 835299 h 835299"/>
                <a:gd name="connsiteX23" fmla="*/ 101928 w 1011856"/>
                <a:gd name="connsiteY23" fmla="*/ 835081 h 835299"/>
                <a:gd name="connsiteX24" fmla="*/ 0 w 1011856"/>
                <a:gd name="connsiteY24" fmla="*/ 248091 h 835299"/>
                <a:gd name="connsiteX25" fmla="*/ 5573 w 1011856"/>
                <a:gd name="connsiteY25" fmla="*/ 249074 h 835299"/>
                <a:gd name="connsiteX26" fmla="*/ 52906 w 1011856"/>
                <a:gd name="connsiteY26" fmla="*/ 262069 h 835299"/>
                <a:gd name="connsiteX27" fmla="*/ 115415 w 1011856"/>
                <a:gd name="connsiteY27" fmla="*/ 290225 h 835299"/>
                <a:gd name="connsiteX28" fmla="*/ 123726 w 1011856"/>
                <a:gd name="connsiteY28" fmla="*/ 296001 h 835299"/>
                <a:gd name="connsiteX29" fmla="*/ 149379 w 1011856"/>
                <a:gd name="connsiteY29" fmla="*/ 290225 h 835299"/>
                <a:gd name="connsiteX30" fmla="*/ 300774 w 1011856"/>
                <a:gd name="connsiteY30" fmla="*/ 251240 h 835299"/>
                <a:gd name="connsiteX31" fmla="*/ 423985 w 1011856"/>
                <a:gd name="connsiteY31" fmla="*/ 214781 h 835299"/>
                <a:gd name="connsiteX32" fmla="*/ 484325 w 1011856"/>
                <a:gd name="connsiteY32" fmla="*/ 194566 h 835299"/>
                <a:gd name="connsiteX33" fmla="*/ 544666 w 1011856"/>
                <a:gd name="connsiteY33" fmla="*/ 171103 h 835299"/>
                <a:gd name="connsiteX34" fmla="*/ 691363 w 1011856"/>
                <a:gd name="connsiteY34" fmla="*/ 108654 h 835299"/>
                <a:gd name="connsiteX35" fmla="*/ 833363 w 1011856"/>
                <a:gd name="connsiteY35" fmla="*/ 46205 h 835299"/>
                <a:gd name="connsiteX36" fmla="*/ 931281 w 1011856"/>
                <a:gd name="connsiteY36" fmla="*/ 4693 h 83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011856" h="835299">
                  <a:moveTo>
                    <a:pt x="946818" y="0"/>
                  </a:moveTo>
                  <a:lnTo>
                    <a:pt x="942121" y="38625"/>
                  </a:lnTo>
                  <a:lnTo>
                    <a:pt x="931642" y="199259"/>
                  </a:lnTo>
                  <a:lnTo>
                    <a:pt x="930197" y="267845"/>
                  </a:lnTo>
                  <a:lnTo>
                    <a:pt x="932727" y="332459"/>
                  </a:lnTo>
                  <a:lnTo>
                    <a:pt x="940676" y="386606"/>
                  </a:lnTo>
                  <a:lnTo>
                    <a:pt x="946818" y="407181"/>
                  </a:lnTo>
                  <a:lnTo>
                    <a:pt x="957658" y="443640"/>
                  </a:lnTo>
                  <a:lnTo>
                    <a:pt x="979698" y="502479"/>
                  </a:lnTo>
                  <a:lnTo>
                    <a:pt x="1007159" y="556986"/>
                  </a:lnTo>
                  <a:lnTo>
                    <a:pt x="1011856" y="564567"/>
                  </a:lnTo>
                  <a:lnTo>
                    <a:pt x="886839" y="606079"/>
                  </a:lnTo>
                  <a:lnTo>
                    <a:pt x="660289" y="684411"/>
                  </a:lnTo>
                  <a:lnTo>
                    <a:pt x="640778" y="691991"/>
                  </a:lnTo>
                  <a:lnTo>
                    <a:pt x="602478" y="709679"/>
                  </a:lnTo>
                  <a:lnTo>
                    <a:pt x="542137" y="740362"/>
                  </a:lnTo>
                  <a:lnTo>
                    <a:pt x="473847" y="772850"/>
                  </a:lnTo>
                  <a:lnTo>
                    <a:pt x="423262" y="793426"/>
                  </a:lnTo>
                  <a:lnTo>
                    <a:pt x="367618" y="811836"/>
                  </a:lnTo>
                  <a:lnTo>
                    <a:pt x="305832" y="826997"/>
                  </a:lnTo>
                  <a:lnTo>
                    <a:pt x="271506" y="832411"/>
                  </a:lnTo>
                  <a:lnTo>
                    <a:pt x="232122" y="835299"/>
                  </a:lnTo>
                  <a:lnTo>
                    <a:pt x="108189" y="835299"/>
                  </a:lnTo>
                  <a:lnTo>
                    <a:pt x="101928" y="835081"/>
                  </a:lnTo>
                  <a:lnTo>
                    <a:pt x="0" y="248091"/>
                  </a:lnTo>
                  <a:lnTo>
                    <a:pt x="5573" y="249074"/>
                  </a:lnTo>
                  <a:lnTo>
                    <a:pt x="52906" y="262069"/>
                  </a:lnTo>
                  <a:lnTo>
                    <a:pt x="115415" y="290225"/>
                  </a:lnTo>
                  <a:lnTo>
                    <a:pt x="123726" y="296001"/>
                  </a:lnTo>
                  <a:lnTo>
                    <a:pt x="149379" y="290225"/>
                  </a:lnTo>
                  <a:lnTo>
                    <a:pt x="300774" y="251240"/>
                  </a:lnTo>
                  <a:lnTo>
                    <a:pt x="423985" y="214781"/>
                  </a:lnTo>
                  <a:lnTo>
                    <a:pt x="484325" y="194566"/>
                  </a:lnTo>
                  <a:lnTo>
                    <a:pt x="544666" y="171103"/>
                  </a:lnTo>
                  <a:lnTo>
                    <a:pt x="691363" y="108654"/>
                  </a:lnTo>
                  <a:lnTo>
                    <a:pt x="833363" y="46205"/>
                  </a:lnTo>
                  <a:lnTo>
                    <a:pt x="931281" y="4693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41" name="번개 55">
            <a:extLst>
              <a:ext uri="{FF2B5EF4-FFF2-40B4-BE49-F238E27FC236}">
                <a16:creationId xmlns:a16="http://schemas.microsoft.com/office/drawing/2014/main" id="{DEBCD828-68DD-2F4F-8C29-1590E35E14C8}"/>
              </a:ext>
            </a:extLst>
          </p:cNvPr>
          <p:cNvSpPr/>
          <p:nvPr/>
        </p:nvSpPr>
        <p:spPr>
          <a:xfrm rot="3783619">
            <a:off x="4594382" y="1399940"/>
            <a:ext cx="348761" cy="739489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20718A47-C93A-4C44-9FDD-3F46FF596AA6}"/>
              </a:ext>
            </a:extLst>
          </p:cNvPr>
          <p:cNvGrpSpPr/>
          <p:nvPr/>
        </p:nvGrpSpPr>
        <p:grpSpPr>
          <a:xfrm>
            <a:off x="4706536" y="2045990"/>
            <a:ext cx="925959" cy="1408241"/>
            <a:chOff x="4706536" y="2045990"/>
            <a:chExt cx="925959" cy="1408241"/>
          </a:xfrm>
        </p:grpSpPr>
        <p:sp>
          <p:nvSpPr>
            <p:cNvPr id="142" name="번개 56">
              <a:extLst>
                <a:ext uri="{FF2B5EF4-FFF2-40B4-BE49-F238E27FC236}">
                  <a16:creationId xmlns:a16="http://schemas.microsoft.com/office/drawing/2014/main" id="{2C0356A9-EAE4-A34F-85F7-D45372302115}"/>
                </a:ext>
              </a:extLst>
            </p:cNvPr>
            <p:cNvSpPr/>
            <p:nvPr/>
          </p:nvSpPr>
          <p:spPr>
            <a:xfrm rot="5078373">
              <a:off x="4901900" y="1850626"/>
              <a:ext cx="348761" cy="739489"/>
            </a:xfrm>
            <a:prstGeom prst="lightningBol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43" name="번개 57">
              <a:extLst>
                <a:ext uri="{FF2B5EF4-FFF2-40B4-BE49-F238E27FC236}">
                  <a16:creationId xmlns:a16="http://schemas.microsoft.com/office/drawing/2014/main" id="{19523839-716F-4640-BE17-8EA17CCCBDD4}"/>
                </a:ext>
              </a:extLst>
            </p:cNvPr>
            <p:cNvSpPr/>
            <p:nvPr/>
          </p:nvSpPr>
          <p:spPr>
            <a:xfrm rot="6234213">
              <a:off x="5061174" y="2366167"/>
              <a:ext cx="348761" cy="739489"/>
            </a:xfrm>
            <a:prstGeom prst="lightningBol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번개 58">
              <a:extLst>
                <a:ext uri="{FF2B5EF4-FFF2-40B4-BE49-F238E27FC236}">
                  <a16:creationId xmlns:a16="http://schemas.microsoft.com/office/drawing/2014/main" id="{5C4518A4-C971-2F4D-9D53-A65BA34CB4D3}"/>
                </a:ext>
              </a:extLst>
            </p:cNvPr>
            <p:cNvSpPr/>
            <p:nvPr/>
          </p:nvSpPr>
          <p:spPr>
            <a:xfrm rot="7730250">
              <a:off x="5088370" y="2910106"/>
              <a:ext cx="348761" cy="739489"/>
            </a:xfrm>
            <a:prstGeom prst="lightningBol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45" name="번개 59">
            <a:extLst>
              <a:ext uri="{FF2B5EF4-FFF2-40B4-BE49-F238E27FC236}">
                <a16:creationId xmlns:a16="http://schemas.microsoft.com/office/drawing/2014/main" id="{E021B040-2763-A64D-9047-CEB79BC7586E}"/>
              </a:ext>
            </a:extLst>
          </p:cNvPr>
          <p:cNvSpPr/>
          <p:nvPr/>
        </p:nvSpPr>
        <p:spPr>
          <a:xfrm rot="9147376">
            <a:off x="4914143" y="3421948"/>
            <a:ext cx="348761" cy="73949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6" name="직사각형 61">
            <a:extLst>
              <a:ext uri="{FF2B5EF4-FFF2-40B4-BE49-F238E27FC236}">
                <a16:creationId xmlns:a16="http://schemas.microsoft.com/office/drawing/2014/main" id="{DBE889EC-8747-0247-8930-CA2217E86343}"/>
              </a:ext>
            </a:extLst>
          </p:cNvPr>
          <p:cNvSpPr/>
          <p:nvPr/>
        </p:nvSpPr>
        <p:spPr>
          <a:xfrm>
            <a:off x="5936599" y="2359294"/>
            <a:ext cx="4792745" cy="2536272"/>
          </a:xfrm>
          <a:prstGeom prst="rect">
            <a:avLst/>
          </a:prstGeom>
          <a:effectLst>
            <a:outerShdw blurRad="88900" dist="38100" dir="2700000" algn="tl" rotWithShape="0">
              <a:prstClr val="black">
                <a:alpha val="11000"/>
              </a:prstClr>
            </a:outerShdw>
          </a:effectLst>
        </p:spPr>
        <p:txBody>
          <a:bodyPr wrap="square">
            <a:spAutoFit/>
          </a:bodyPr>
          <a:lstStyle/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因現代資訊普級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當代的年輕人有更多機會接觸到做菜的資訊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也越來越多人會做菜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但大多數人還是喜歡依照食譜上的做法做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然而得到食譜的方式不外乎是上網搜尋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因此我們的目標為整合所有食譜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algn="just">
              <a:lnSpc>
                <a:spcPts val="2360"/>
              </a:lnSpc>
            </a:pP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使那些想做菜的人們能更方便且更有目標性的在我們的</a:t>
            </a:r>
            <a:r>
              <a:rPr lang="en" altLang="ko-KR" dirty="0">
                <a:solidFill>
                  <a:schemeClr val="bg2">
                    <a:lumMod val="25000"/>
                  </a:schemeClr>
                </a:solidFill>
              </a:rPr>
              <a:t>APP</a:t>
            </a:r>
            <a:r>
              <a:rPr lang="ko-KR" altLang="en-US" dirty="0" err="1">
                <a:solidFill>
                  <a:schemeClr val="bg2">
                    <a:lumMod val="25000"/>
                  </a:schemeClr>
                </a:solidFill>
              </a:rPr>
              <a:t>裡學習到食譜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430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LAYOUT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1B69E5AF-5833-8748-B1F3-44AE148345EA}"/>
              </a:ext>
            </a:extLst>
          </p:cNvPr>
          <p:cNvGrpSpPr/>
          <p:nvPr/>
        </p:nvGrpSpPr>
        <p:grpSpPr>
          <a:xfrm>
            <a:off x="1040806" y="1571069"/>
            <a:ext cx="10110387" cy="4454979"/>
            <a:chOff x="1137717" y="1558386"/>
            <a:chExt cx="10110387" cy="4454979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4C0ED1C-8D05-294C-BD24-AB36B284494E}"/>
                </a:ext>
              </a:extLst>
            </p:cNvPr>
            <p:cNvSpPr/>
            <p:nvPr/>
          </p:nvSpPr>
          <p:spPr>
            <a:xfrm>
              <a:off x="1542182" y="5558604"/>
              <a:ext cx="136277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D8D8D8"/>
                  </a:highlight>
                </a:rPr>
                <a:t>toolbar.xml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D8D8D8"/>
                </a:highlight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0FA16BE-6F58-CF4E-9842-CE291F5010FA}"/>
                </a:ext>
              </a:extLst>
            </p:cNvPr>
            <p:cNvSpPr/>
            <p:nvPr/>
          </p:nvSpPr>
          <p:spPr>
            <a:xfrm>
              <a:off x="3663983" y="5553328"/>
              <a:ext cx="241565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rPr>
                <a:t>nav_header_main.xml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7C969E6F-584C-9E47-98D6-DE681750D11F}"/>
                </a:ext>
              </a:extLst>
            </p:cNvPr>
            <p:cNvGrpSpPr/>
            <p:nvPr/>
          </p:nvGrpSpPr>
          <p:grpSpPr>
            <a:xfrm>
              <a:off x="1137717" y="1558386"/>
              <a:ext cx="9930794" cy="3860800"/>
              <a:chOff x="1137717" y="1558386"/>
              <a:chExt cx="9930794" cy="3860800"/>
            </a:xfrm>
          </p:grpSpPr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1E71948E-EC6B-AA47-8C78-CB23426FBA9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137717" y="1558386"/>
                <a:ext cx="9930794" cy="3860800"/>
                <a:chOff x="1325745" y="1743052"/>
                <a:chExt cx="9930794" cy="3860800"/>
              </a:xfrm>
              <a:effectLst>
                <a:outerShdw dist="38100" dir="2700000" algn="tl" rotWithShape="0">
                  <a:prstClr val="black">
                    <a:alpha val="20000"/>
                  </a:prstClr>
                </a:outerShdw>
              </a:effectLst>
            </p:grpSpPr>
            <p:pic>
              <p:nvPicPr>
                <p:cNvPr id="14" name="圖片 13">
                  <a:extLst>
                    <a:ext uri="{FF2B5EF4-FFF2-40B4-BE49-F238E27FC236}">
                      <a16:creationId xmlns:a16="http://schemas.microsoft.com/office/drawing/2014/main" id="{58361B83-76AC-4544-BEF0-75FCBC77AC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/>
                <a:stretch/>
              </p:blipFill>
              <p:spPr>
                <a:xfrm>
                  <a:off x="9155158" y="1743052"/>
                  <a:ext cx="2101381" cy="3780000"/>
                </a:xfrm>
                <a:prstGeom prst="rect">
                  <a:avLst/>
                </a:prstGeom>
              </p:spPr>
            </p:pic>
            <p:pic>
              <p:nvPicPr>
                <p:cNvPr id="18" name="圖片 17">
                  <a:extLst>
                    <a:ext uri="{FF2B5EF4-FFF2-40B4-BE49-F238E27FC236}">
                      <a16:creationId xmlns:a16="http://schemas.microsoft.com/office/drawing/2014/main" id="{4265E665-6994-8C4A-AC94-4B87312834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25745" y="1743052"/>
                  <a:ext cx="2171700" cy="3848100"/>
                </a:xfrm>
                <a:prstGeom prst="rect">
                  <a:avLst/>
                </a:prstGeom>
              </p:spPr>
            </p:pic>
            <p:pic>
              <p:nvPicPr>
                <p:cNvPr id="21" name="圖片 20">
                  <a:extLst>
                    <a:ext uri="{FF2B5EF4-FFF2-40B4-BE49-F238E27FC236}">
                      <a16:creationId xmlns:a16="http://schemas.microsoft.com/office/drawing/2014/main" id="{770F5D32-C90F-E946-877A-3EF9E4F760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44016" y="1743052"/>
                  <a:ext cx="2171700" cy="3860800"/>
                </a:xfrm>
                <a:prstGeom prst="rect">
                  <a:avLst/>
                </a:prstGeom>
              </p:spPr>
            </p:pic>
          </p:grpSp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00164A3F-8493-DC48-BBE5-A04DAEE72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74259" y="1558386"/>
                <a:ext cx="2146299" cy="3860800"/>
              </a:xfrm>
              <a:prstGeom prst="rect">
                <a:avLst/>
              </a:prstGeom>
              <a:effectLst>
                <a:outerShdw dist="38100" dir="2700000" algn="tl" rotWithShape="0">
                  <a:prstClr val="black">
                    <a:alpha val="20000"/>
                  </a:prstClr>
                </a:outerShdw>
              </a:effectLst>
            </p:spPr>
          </p:pic>
        </p:grp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01838E9-40EC-BE48-A696-D969022C228C}"/>
                </a:ext>
              </a:extLst>
            </p:cNvPr>
            <p:cNvSpPr/>
            <p:nvPr/>
          </p:nvSpPr>
          <p:spPr>
            <a:xfrm>
              <a:off x="6261714" y="5563879"/>
              <a:ext cx="241565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rPr>
                <a:t>activity_main_drawer.xml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B0E531F-6B42-2042-B0B9-1361F579E7E7}"/>
                </a:ext>
              </a:extLst>
            </p:cNvPr>
            <p:cNvSpPr/>
            <p:nvPr/>
          </p:nvSpPr>
          <p:spPr>
            <a:xfrm>
              <a:off x="8832454" y="5553328"/>
              <a:ext cx="241565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rPr>
                <a:t>activity_main.xml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710841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LAYOUT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CB7F24B4-34AF-5545-AEA8-2A6B12A3C2D7}"/>
              </a:ext>
            </a:extLst>
          </p:cNvPr>
          <p:cNvGrpSpPr/>
          <p:nvPr/>
        </p:nvGrpSpPr>
        <p:grpSpPr>
          <a:xfrm>
            <a:off x="984010" y="1625323"/>
            <a:ext cx="10223979" cy="4479202"/>
            <a:chOff x="1071657" y="1542207"/>
            <a:chExt cx="10223979" cy="4479202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4C0ED1C-8D05-294C-BD24-AB36B284494E}"/>
                </a:ext>
              </a:extLst>
            </p:cNvPr>
            <p:cNvSpPr/>
            <p:nvPr/>
          </p:nvSpPr>
          <p:spPr>
            <a:xfrm>
              <a:off x="3970921" y="5566484"/>
              <a:ext cx="1767234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rPr>
                <a:t>activity_about.xml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0FA16BE-6F58-CF4E-9842-CE291F5010FA}"/>
                </a:ext>
              </a:extLst>
            </p:cNvPr>
            <p:cNvSpPr/>
            <p:nvPr/>
          </p:nvSpPr>
          <p:spPr>
            <a:xfrm>
              <a:off x="6282255" y="5566484"/>
              <a:ext cx="241565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D8D8D8"/>
                  </a:highlight>
                </a:rPr>
                <a:t>fragment_favorite.xml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D8D8D8"/>
                </a:highlight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101838E9-40EC-BE48-A696-D969022C228C}"/>
                </a:ext>
              </a:extLst>
            </p:cNvPr>
            <p:cNvSpPr/>
            <p:nvPr/>
          </p:nvSpPr>
          <p:spPr>
            <a:xfrm>
              <a:off x="8879986" y="5566484"/>
              <a:ext cx="241565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rPr>
                <a:t>layout_favorite_row.xml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B0E531F-6B42-2042-B0B9-1361F579E7E7}"/>
                </a:ext>
              </a:extLst>
            </p:cNvPr>
            <p:cNvSpPr/>
            <p:nvPr/>
          </p:nvSpPr>
          <p:spPr>
            <a:xfrm>
              <a:off x="1071657" y="5571923"/>
              <a:ext cx="2415650" cy="4494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TW" sz="1600" dirty="0" err="1">
                  <a:solidFill>
                    <a:schemeClr val="bg2">
                      <a:lumMod val="25000"/>
                    </a:schemeClr>
                  </a:solidFill>
                  <a:highlight>
                    <a:srgbClr val="D8D8D8"/>
                  </a:highlight>
                </a:rPr>
                <a:t>fragment_home_tab.xml</a:t>
              </a:r>
              <a:endParaRPr kumimoji="1" lang="zh-TW" altLang="en-US" sz="1600" dirty="0">
                <a:solidFill>
                  <a:schemeClr val="bg2">
                    <a:lumMod val="25000"/>
                  </a:schemeClr>
                </a:solidFill>
                <a:highlight>
                  <a:srgbClr val="D8D8D8"/>
                </a:highlight>
              </a:endParaRPr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8C7BFBBB-3C5F-E940-8C49-B0B70D60E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0143" y="1550673"/>
              <a:ext cx="2146300" cy="3848100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CD524FD-D8F0-0B4F-9473-AA09BB823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63637" y="1550673"/>
              <a:ext cx="2159000" cy="3860800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C0E9417B-90AD-4746-B256-F3DD6CA9D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79830" y="1546440"/>
              <a:ext cx="2159000" cy="3848100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8D1F6FC5-B759-BA4C-A2DC-959DC81FB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31249" y="1542207"/>
              <a:ext cx="2171700" cy="3860800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8614173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LAYOUT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0C077341-10E9-F04A-8B6A-D9FFD1412D0E}"/>
              </a:ext>
            </a:extLst>
          </p:cNvPr>
          <p:cNvGrpSpPr/>
          <p:nvPr/>
        </p:nvGrpSpPr>
        <p:grpSpPr>
          <a:xfrm>
            <a:off x="928521" y="1597977"/>
            <a:ext cx="10334958" cy="4533894"/>
            <a:chOff x="855685" y="1565192"/>
            <a:chExt cx="10334958" cy="4533894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CB7F24B4-34AF-5545-AEA8-2A6B12A3C2D7}"/>
                </a:ext>
              </a:extLst>
            </p:cNvPr>
            <p:cNvGrpSpPr/>
            <p:nvPr/>
          </p:nvGrpSpPr>
          <p:grpSpPr>
            <a:xfrm>
              <a:off x="855685" y="5649600"/>
              <a:ext cx="10334958" cy="449486"/>
              <a:chOff x="943332" y="5566484"/>
              <a:chExt cx="10334958" cy="449486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F4C0ED1C-8D05-294C-BD24-AB36B284494E}"/>
                  </a:ext>
                </a:extLst>
              </p:cNvPr>
              <p:cNvSpPr/>
              <p:nvPr/>
            </p:nvSpPr>
            <p:spPr>
              <a:xfrm>
                <a:off x="3728951" y="5566484"/>
                <a:ext cx="2114119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  <a:highlight>
                      <a:srgbClr val="F6EEDF"/>
                    </a:highlight>
                  </a:rPr>
                  <a:t>layout_recipe_row.xml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0FA16BE-6F58-CF4E-9842-CE291F5010FA}"/>
                  </a:ext>
                </a:extLst>
              </p:cNvPr>
              <p:cNvSpPr/>
              <p:nvPr/>
            </p:nvSpPr>
            <p:spPr>
              <a:xfrm>
                <a:off x="6218220" y="5566484"/>
                <a:ext cx="241565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  <a:highlight>
                      <a:srgbClr val="D8D8D8"/>
                    </a:highlight>
                  </a:rPr>
                  <a:t>activity_recipe_details.xml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  <a:highlight>
                    <a:srgbClr val="D8D8D8"/>
                  </a:highlight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101838E9-40EC-BE48-A696-D969022C228C}"/>
                  </a:ext>
                </a:extLst>
              </p:cNvPr>
              <p:cNvSpPr/>
              <p:nvPr/>
            </p:nvSpPr>
            <p:spPr>
              <a:xfrm>
                <a:off x="8862640" y="5566484"/>
                <a:ext cx="241565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" altLang="zh-TW" sz="1600" dirty="0" err="1">
                    <a:solidFill>
                      <a:schemeClr val="bg2">
                        <a:lumMod val="25000"/>
                      </a:schemeClr>
                    </a:solidFill>
                    <a:highlight>
                      <a:srgbClr val="F6EEDF"/>
                    </a:highlight>
                  </a:rPr>
                  <a:t>activity_add.xml</a:t>
                </a:r>
                <a:endParaRPr kumimoji="1" lang="zh-TW" altLang="en-US" sz="1600" dirty="0">
                  <a:solidFill>
                    <a:schemeClr val="bg2">
                      <a:lumMod val="25000"/>
                    </a:schemeClr>
                  </a:solidFill>
                  <a:highlight>
                    <a:srgbClr val="F6EEDF"/>
                  </a:highlight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BB0E531F-6B42-2042-B0B9-1361F579E7E7}"/>
                  </a:ext>
                </a:extLst>
              </p:cNvPr>
              <p:cNvSpPr/>
              <p:nvPr/>
            </p:nvSpPr>
            <p:spPr>
              <a:xfrm>
                <a:off x="943332" y="5566484"/>
                <a:ext cx="2415650" cy="449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" altLang="zh-TW" sz="1600" b="1" dirty="0" err="1">
                    <a:solidFill>
                      <a:schemeClr val="bg2">
                        <a:lumMod val="25000"/>
                      </a:schemeClr>
                    </a:solidFill>
                  </a:rPr>
                  <a:t>fragment_recipes.xml</a:t>
                </a:r>
                <a:endParaRPr kumimoji="1" lang="zh-TW" altLang="en-US" sz="16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C156610C-60AD-EB4D-8025-E77B098C60AC}"/>
                </a:ext>
              </a:extLst>
            </p:cNvPr>
            <p:cNvGrpSpPr/>
            <p:nvPr/>
          </p:nvGrpSpPr>
          <p:grpSpPr>
            <a:xfrm>
              <a:off x="984010" y="1565192"/>
              <a:ext cx="10081517" cy="3860800"/>
              <a:chOff x="1136750" y="1273211"/>
              <a:chExt cx="10081517" cy="3860800"/>
            </a:xfr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E76E605D-745A-A448-AE74-FAB27C606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6750" y="1273211"/>
                <a:ext cx="2159000" cy="3860800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28FD572A-A828-3B44-A5EB-210D9AA96C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70442" y="1283199"/>
                <a:ext cx="2161324" cy="3840825"/>
              </a:xfrm>
              <a:prstGeom prst="rect">
                <a:avLst/>
              </a:prstGeom>
            </p:spPr>
          </p:pic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6D83D9C1-B1F0-CB48-9C03-114BF9908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06458" y="1285911"/>
                <a:ext cx="2171700" cy="3835400"/>
              </a:xfrm>
              <a:prstGeom prst="rect">
                <a:avLst/>
              </a:prstGeom>
            </p:spPr>
          </p:pic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BB2DCA5E-CA94-5C4E-B432-28DB8380A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52849" y="1279562"/>
                <a:ext cx="2165418" cy="38480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8566922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LAYOUT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81C94D91-C9AB-1A42-AF4C-6850036BF75E}"/>
              </a:ext>
            </a:extLst>
          </p:cNvPr>
          <p:cNvGrpSpPr/>
          <p:nvPr/>
        </p:nvGrpSpPr>
        <p:grpSpPr>
          <a:xfrm>
            <a:off x="2250731" y="1597977"/>
            <a:ext cx="7690538" cy="4533894"/>
            <a:chOff x="928521" y="1597977"/>
            <a:chExt cx="7690538" cy="4533894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0C077341-10E9-F04A-8B6A-D9FFD1412D0E}"/>
                </a:ext>
              </a:extLst>
            </p:cNvPr>
            <p:cNvGrpSpPr/>
            <p:nvPr/>
          </p:nvGrpSpPr>
          <p:grpSpPr>
            <a:xfrm>
              <a:off x="928521" y="1607965"/>
              <a:ext cx="7690538" cy="4523906"/>
              <a:chOff x="855685" y="1575180"/>
              <a:chExt cx="7690538" cy="4523906"/>
            </a:xfrm>
          </p:grpSpPr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CB7F24B4-34AF-5545-AEA8-2A6B12A3C2D7}"/>
                  </a:ext>
                </a:extLst>
              </p:cNvPr>
              <p:cNvGrpSpPr/>
              <p:nvPr/>
            </p:nvGrpSpPr>
            <p:grpSpPr>
              <a:xfrm>
                <a:off x="855685" y="5649600"/>
                <a:ext cx="7690538" cy="449486"/>
                <a:chOff x="943332" y="5566484"/>
                <a:chExt cx="7690538" cy="449486"/>
              </a:xfrm>
            </p:grpSpPr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F4C0ED1C-8D05-294C-BD24-AB36B284494E}"/>
                    </a:ext>
                  </a:extLst>
                </p:cNvPr>
                <p:cNvSpPr/>
                <p:nvPr/>
              </p:nvSpPr>
              <p:spPr>
                <a:xfrm>
                  <a:off x="3728951" y="5566484"/>
                  <a:ext cx="2114119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  <a:highlight>
                        <a:srgbClr val="F6EEDF"/>
                      </a:highlight>
                    </a:rPr>
                    <a:t>fragment_category.xml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  <a:highlight>
                      <a:srgbClr val="F6EEDF"/>
                    </a:highlight>
                  </a:endParaRP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60FA16BE-6F58-CF4E-9842-CE291F5010FA}"/>
                    </a:ext>
                  </a:extLst>
                </p:cNvPr>
                <p:cNvSpPr/>
                <p:nvPr/>
              </p:nvSpPr>
              <p:spPr>
                <a:xfrm>
                  <a:off x="6218220" y="5566484"/>
                  <a:ext cx="2415650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" altLang="zh-TW" sz="1600" dirty="0" err="1">
                      <a:solidFill>
                        <a:schemeClr val="bg2">
                          <a:lumMod val="25000"/>
                        </a:schemeClr>
                      </a:solidFill>
                      <a:highlight>
                        <a:srgbClr val="F6EEDF"/>
                      </a:highlight>
                    </a:rPr>
                    <a:t>layout_category_row.xml</a:t>
                  </a:r>
                  <a:endParaRPr kumimoji="1" lang="zh-TW" altLang="en-US" sz="1600" dirty="0">
                    <a:solidFill>
                      <a:schemeClr val="bg2">
                        <a:lumMod val="25000"/>
                      </a:schemeClr>
                    </a:solidFill>
                    <a:highlight>
                      <a:srgbClr val="F6EEDF"/>
                    </a:highlight>
                  </a:endParaRPr>
                </a:p>
              </p:txBody>
            </p:sp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BB0E531F-6B42-2042-B0B9-1361F579E7E7}"/>
                    </a:ext>
                  </a:extLst>
                </p:cNvPr>
                <p:cNvSpPr/>
                <p:nvPr/>
              </p:nvSpPr>
              <p:spPr>
                <a:xfrm>
                  <a:off x="943332" y="5566484"/>
                  <a:ext cx="1926646" cy="44948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" altLang="zh-TW" sz="1600" b="1" dirty="0" err="1">
                      <a:solidFill>
                        <a:schemeClr val="bg2">
                          <a:lumMod val="25000"/>
                        </a:schemeClr>
                      </a:solidFill>
                    </a:rPr>
                    <a:t>activity_recipes_by_category.xml</a:t>
                  </a:r>
                  <a:endParaRPr kumimoji="1" lang="zh-TW" altLang="en-US" sz="1600" b="1" dirty="0">
                    <a:solidFill>
                      <a:schemeClr val="bg2">
                        <a:lumMod val="25000"/>
                      </a:schemeClr>
                    </a:solidFill>
                  </a:endParaRPr>
                </a:p>
              </p:txBody>
            </p:sp>
          </p:grpSp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28FD572A-A828-3B44-A5EB-210D9AA96C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17702" y="1575180"/>
                <a:ext cx="2161324" cy="3840825"/>
              </a:xfrm>
              <a:prstGeom prst="rect">
                <a:avLst/>
              </a:prstGeom>
            </p:spPr>
          </p:pic>
        </p:grp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74115D12-8C66-7A4D-8A7E-8236E9A01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0122" y="1604328"/>
              <a:ext cx="2146300" cy="3860800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3CCB773F-DDF1-2C40-89E5-0272716A1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6846" y="1597977"/>
              <a:ext cx="2159000" cy="3860800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EBE2DCC0-A0B8-0444-83E2-5C3A8B7FF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47330" y="1617028"/>
              <a:ext cx="2171700" cy="3848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923047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05A04060-ABEB-C648-885E-C73B6B61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0" y="-1"/>
            <a:ext cx="12192000" cy="815789"/>
          </a:xfrm>
          <a:prstGeom prst="rect">
            <a:avLst/>
          </a:prstGeom>
          <a:solidFill>
            <a:srgbClr val="EA9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200000"/>
              </a:lnSpc>
              <a:defRPr/>
            </a:pPr>
            <a:r>
              <a:rPr lang="en-US" altLang="ko-KR" sz="14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96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1150" y="470308"/>
            <a:ext cx="11569700" cy="6050568"/>
            <a:chOff x="311150" y="511666"/>
            <a:chExt cx="11569700" cy="6050568"/>
          </a:xfrm>
        </p:grpSpPr>
        <p:sp>
          <p:nvSpPr>
            <p:cNvPr id="9" name="직사각형 8"/>
            <p:cNvSpPr/>
            <p:nvPr/>
          </p:nvSpPr>
          <p:spPr>
            <a:xfrm>
              <a:off x="412750" y="1117601"/>
              <a:ext cx="11366500" cy="54446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en-US" altLang="ko-KR" sz="28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1150" y="511666"/>
              <a:ext cx="11569700" cy="596900"/>
            </a:xfrm>
            <a:prstGeom prst="rect">
              <a:avLst/>
            </a:prstGeom>
            <a:solidFill>
              <a:schemeClr val="bg1"/>
            </a:solidFill>
            <a:ln w="60325">
              <a:solidFill>
                <a:srgbClr val="D68E4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LAYOUT</a:t>
              </a:r>
              <a:endParaRPr lang="en-US" altLang="ko-KR" sz="2400" b="1" kern="0" dirty="0">
                <a:solidFill>
                  <a:srgbClr val="D68E4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1449415" y="689467"/>
              <a:ext cx="276475" cy="272066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rgbClr val="D6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8" name="직사각형 61">
            <a:extLst>
              <a:ext uri="{FF2B5EF4-FFF2-40B4-BE49-F238E27FC236}">
                <a16:creationId xmlns:a16="http://schemas.microsoft.com/office/drawing/2014/main" id="{E862898C-CF0F-3143-9FCC-54C36996D0A3}"/>
              </a:ext>
            </a:extLst>
          </p:cNvPr>
          <p:cNvSpPr/>
          <p:nvPr/>
        </p:nvSpPr>
        <p:spPr>
          <a:xfrm>
            <a:off x="6741573" y="3495592"/>
            <a:ext cx="38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6B834ED-D6E1-9B42-87A7-1CF1EBB144B5}"/>
              </a:ext>
            </a:extLst>
          </p:cNvPr>
          <p:cNvGrpSpPr/>
          <p:nvPr/>
        </p:nvGrpSpPr>
        <p:grpSpPr>
          <a:xfrm>
            <a:off x="3641728" y="1586743"/>
            <a:ext cx="4908544" cy="3859615"/>
            <a:chOff x="3877279" y="1565784"/>
            <a:chExt cx="4908544" cy="3859615"/>
          </a:xfrm>
          <a:effectLst>
            <a:outerShdw dist="381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9048D68-B5DA-6C4F-B428-9860B62CC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7279" y="1565784"/>
              <a:ext cx="2171898" cy="3859615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A015BE51-C923-4C4D-862F-F4293F6680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083"/>
            <a:stretch/>
          </p:blipFill>
          <p:spPr>
            <a:xfrm>
              <a:off x="6542986" y="1565784"/>
              <a:ext cx="2242837" cy="3859615"/>
            </a:xfrm>
            <a:prstGeom prst="rect">
              <a:avLst/>
            </a:prstGeom>
          </p:spPr>
        </p:pic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179D5D28-A0D8-8147-8271-C3D72E37F671}"/>
              </a:ext>
            </a:extLst>
          </p:cNvPr>
          <p:cNvSpPr/>
          <p:nvPr/>
        </p:nvSpPr>
        <p:spPr>
          <a:xfrm>
            <a:off x="3699507" y="5616117"/>
            <a:ext cx="2114119" cy="449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1600" dirty="0" err="1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rPr>
              <a:t>fragment_countdown.xml</a:t>
            </a:r>
            <a:endParaRPr kumimoji="1" lang="zh-TW" altLang="en-US" sz="1600" dirty="0">
              <a:solidFill>
                <a:schemeClr val="bg2">
                  <a:lumMod val="25000"/>
                </a:schemeClr>
              </a:solidFill>
              <a:highlight>
                <a:srgbClr val="F6EEDF"/>
              </a:highlight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19B0CD0-DF53-5C49-B1D3-5DC2A53134FF}"/>
              </a:ext>
            </a:extLst>
          </p:cNvPr>
          <p:cNvSpPr/>
          <p:nvPr/>
        </p:nvSpPr>
        <p:spPr>
          <a:xfrm>
            <a:off x="6371793" y="5557014"/>
            <a:ext cx="2114119" cy="449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1600" dirty="0" err="1">
                <a:solidFill>
                  <a:schemeClr val="bg2">
                    <a:lumMod val="25000"/>
                  </a:schemeClr>
                </a:solidFill>
                <a:highlight>
                  <a:srgbClr val="F6EEDF"/>
                </a:highlight>
              </a:rPr>
              <a:t>activity_add.xml</a:t>
            </a:r>
            <a:endParaRPr kumimoji="1" lang="zh-TW" altLang="en-US" sz="1600" dirty="0">
              <a:solidFill>
                <a:schemeClr val="bg2">
                  <a:lumMod val="25000"/>
                </a:schemeClr>
              </a:solidFill>
              <a:highlight>
                <a:srgbClr val="F6EED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1550947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APP</a:t>
            </a:r>
            <a:r>
              <a:rPr lang="ko-KR" altLang="en-US" sz="2800" b="1" kern="0" dirty="0" err="1">
                <a:solidFill>
                  <a:prstClr val="white"/>
                </a:solidFill>
              </a:rPr>
              <a:t>功能</a:t>
            </a:r>
            <a:endParaRPr lang="en-US" altLang="ko-KR" sz="2800" b="1" kern="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3" name="직사각형 28">
            <a:extLst>
              <a:ext uri="{FF2B5EF4-FFF2-40B4-BE49-F238E27FC236}">
                <a16:creationId xmlns:a16="http://schemas.microsoft.com/office/drawing/2014/main" id="{D018A3CA-EF75-EC4D-8467-5A5B00BF8E34}"/>
              </a:ext>
            </a:extLst>
          </p:cNvPr>
          <p:cNvSpPr/>
          <p:nvPr/>
        </p:nvSpPr>
        <p:spPr>
          <a:xfrm>
            <a:off x="6741573" y="2574330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4" name="직사각형 29">
            <a:extLst>
              <a:ext uri="{FF2B5EF4-FFF2-40B4-BE49-F238E27FC236}">
                <a16:creationId xmlns:a16="http://schemas.microsoft.com/office/drawing/2014/main" id="{FD303E9A-C2B2-174B-9A42-3D03E433CBD1}"/>
              </a:ext>
            </a:extLst>
          </p:cNvPr>
          <p:cNvSpPr/>
          <p:nvPr/>
        </p:nvSpPr>
        <p:spPr>
          <a:xfrm>
            <a:off x="7338398" y="4488837"/>
            <a:ext cx="9228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dirty="0">
                <a:solidFill>
                  <a:prstClr val="white"/>
                </a:solidFill>
                <a:cs typeface="Aharoni" panose="02010803020104030203" pitchFamily="2" charset="-79"/>
              </a:rPr>
              <a:t>CONTENTS. A </a:t>
            </a:r>
            <a:endParaRPr lang="en-US" altLang="ko-KR" sz="900" dirty="0">
              <a:solidFill>
                <a:prstClr val="white"/>
              </a:solidFill>
              <a:cs typeface="Aharoni" panose="02010803020104030203" pitchFamily="2" charset="-79"/>
            </a:endParaRPr>
          </a:p>
          <a:p>
            <a:pPr algn="ctr"/>
            <a:r>
              <a:rPr lang="en-US" altLang="ko-KR" b="1" dirty="0">
                <a:solidFill>
                  <a:prstClr val="white"/>
                </a:solidFill>
                <a:cs typeface="Aharoni" panose="02010803020104030203" pitchFamily="2" charset="-79"/>
              </a:rPr>
              <a:t>75</a:t>
            </a:r>
            <a:r>
              <a:rPr lang="en-US" altLang="ko-KR" sz="1000" b="1" dirty="0">
                <a:solidFill>
                  <a:prstClr val="white"/>
                </a:solidFill>
                <a:cs typeface="Aharoni" panose="02010803020104030203" pitchFamily="2" charset="-79"/>
              </a:rPr>
              <a:t>%</a:t>
            </a:r>
            <a:endParaRPr lang="en-US" altLang="ko-KR" sz="100" b="1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CD71E4-0F26-2F4F-8F1E-110804D7B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830" y="2431054"/>
            <a:ext cx="500973" cy="500973"/>
          </a:xfrm>
          <a:prstGeom prst="rect">
            <a:avLst/>
          </a:prstGeom>
          <a:noFill/>
        </p:spPr>
      </p:pic>
      <p:grpSp>
        <p:nvGrpSpPr>
          <p:cNvPr id="77" name="群組 76">
            <a:extLst>
              <a:ext uri="{FF2B5EF4-FFF2-40B4-BE49-F238E27FC236}">
                <a16:creationId xmlns:a16="http://schemas.microsoft.com/office/drawing/2014/main" id="{0F39F685-193F-BE45-BCA2-6203B5F6B928}"/>
              </a:ext>
            </a:extLst>
          </p:cNvPr>
          <p:cNvGrpSpPr/>
          <p:nvPr/>
        </p:nvGrpSpPr>
        <p:grpSpPr>
          <a:xfrm>
            <a:off x="705605" y="2178320"/>
            <a:ext cx="10780790" cy="3468845"/>
            <a:chOff x="709116" y="2178320"/>
            <a:chExt cx="10780790" cy="3468845"/>
          </a:xfrm>
        </p:grpSpPr>
        <p:sp>
          <p:nvSpPr>
            <p:cNvPr id="79" name="모서리가 둥근 직사각형 7">
              <a:extLst>
                <a:ext uri="{FF2B5EF4-FFF2-40B4-BE49-F238E27FC236}">
                  <a16:creationId xmlns:a16="http://schemas.microsoft.com/office/drawing/2014/main" id="{81AD9371-A6FC-4748-B18B-EF26CCCFF52D}"/>
                </a:ext>
              </a:extLst>
            </p:cNvPr>
            <p:cNvSpPr/>
            <p:nvPr/>
          </p:nvSpPr>
          <p:spPr>
            <a:xfrm>
              <a:off x="711092" y="4386785"/>
              <a:ext cx="3743292" cy="1260380"/>
            </a:xfrm>
            <a:prstGeom prst="roundRect">
              <a:avLst>
                <a:gd name="adj" fmla="val 14028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모서리가 둥근 직사각형 7">
              <a:extLst>
                <a:ext uri="{FF2B5EF4-FFF2-40B4-BE49-F238E27FC236}">
                  <a16:creationId xmlns:a16="http://schemas.microsoft.com/office/drawing/2014/main" id="{DC9AF3D4-868E-3E41-B157-B4943B3AE7F1}"/>
                </a:ext>
              </a:extLst>
            </p:cNvPr>
            <p:cNvSpPr/>
            <p:nvPr/>
          </p:nvSpPr>
          <p:spPr>
            <a:xfrm>
              <a:off x="709116" y="2178320"/>
              <a:ext cx="3743292" cy="1260380"/>
            </a:xfrm>
            <a:prstGeom prst="roundRect">
              <a:avLst>
                <a:gd name="adj" fmla="val 14028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모서리가 둥근 직사각형 7">
              <a:extLst>
                <a:ext uri="{FF2B5EF4-FFF2-40B4-BE49-F238E27FC236}">
                  <a16:creationId xmlns:a16="http://schemas.microsoft.com/office/drawing/2014/main" id="{E4EE842F-ED81-4345-8548-8D684C93FFD5}"/>
                </a:ext>
              </a:extLst>
            </p:cNvPr>
            <p:cNvSpPr/>
            <p:nvPr/>
          </p:nvSpPr>
          <p:spPr>
            <a:xfrm>
              <a:off x="7746614" y="4370858"/>
              <a:ext cx="3743292" cy="1260380"/>
            </a:xfrm>
            <a:prstGeom prst="roundRect">
              <a:avLst>
                <a:gd name="adj" fmla="val 14028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6A623170-E5A4-BC4A-B2F9-91B34B12C388}"/>
                </a:ext>
              </a:extLst>
            </p:cNvPr>
            <p:cNvSpPr/>
            <p:nvPr/>
          </p:nvSpPr>
          <p:spPr>
            <a:xfrm>
              <a:off x="7746614" y="2178320"/>
              <a:ext cx="3743292" cy="1260380"/>
            </a:xfrm>
            <a:prstGeom prst="roundRect">
              <a:avLst>
                <a:gd name="adj" fmla="val 14028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BC1662DB-B71A-4341-9761-BAAA86899E91}"/>
                </a:ext>
              </a:extLst>
            </p:cNvPr>
            <p:cNvGrpSpPr/>
            <p:nvPr/>
          </p:nvGrpSpPr>
          <p:grpSpPr>
            <a:xfrm>
              <a:off x="4224864" y="2288769"/>
              <a:ext cx="3742273" cy="2404007"/>
              <a:chOff x="4213014" y="2288769"/>
              <a:chExt cx="3742273" cy="2404007"/>
            </a:xfrm>
          </p:grpSpPr>
          <p:grpSp>
            <p:nvGrpSpPr>
              <p:cNvPr id="24" name="그룹 33">
                <a:extLst>
                  <a:ext uri="{FF2B5EF4-FFF2-40B4-BE49-F238E27FC236}">
                    <a16:creationId xmlns:a16="http://schemas.microsoft.com/office/drawing/2014/main" id="{5A5D2FEC-80FF-7147-9147-6470CF472AA3}"/>
                  </a:ext>
                </a:extLst>
              </p:cNvPr>
              <p:cNvGrpSpPr/>
              <p:nvPr/>
            </p:nvGrpSpPr>
            <p:grpSpPr>
              <a:xfrm>
                <a:off x="4213014" y="2288770"/>
                <a:ext cx="389086" cy="389086"/>
                <a:chOff x="1100860" y="1522966"/>
                <a:chExt cx="389086" cy="389086"/>
              </a:xfrm>
            </p:grpSpPr>
            <p:sp>
              <p:nvSpPr>
                <p:cNvPr id="57" name="눈물 방울 34">
                  <a:extLst>
                    <a:ext uri="{FF2B5EF4-FFF2-40B4-BE49-F238E27FC236}">
                      <a16:creationId xmlns:a16="http://schemas.microsoft.com/office/drawing/2014/main" id="{C75B51EF-DE6F-FC4A-BED1-47BB35F2862D}"/>
                    </a:ext>
                  </a:extLst>
                </p:cNvPr>
                <p:cNvSpPr/>
                <p:nvPr/>
              </p:nvSpPr>
              <p:spPr>
                <a:xfrm rot="5400000">
                  <a:off x="1100860" y="1522966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직사각형 35">
                  <a:extLst>
                    <a:ext uri="{FF2B5EF4-FFF2-40B4-BE49-F238E27FC236}">
                      <a16:creationId xmlns:a16="http://schemas.microsoft.com/office/drawing/2014/main" id="{826F4968-7C0D-B44B-A449-81924A706461}"/>
                    </a:ext>
                  </a:extLst>
                </p:cNvPr>
                <p:cNvSpPr/>
                <p:nvPr/>
              </p:nvSpPr>
              <p:spPr>
                <a:xfrm>
                  <a:off x="1145144" y="1522966"/>
                  <a:ext cx="2624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kern="0" dirty="0">
                      <a:solidFill>
                        <a:prstClr val="white"/>
                      </a:solidFill>
                    </a:rPr>
                    <a:t>1</a:t>
                  </a:r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25" name="직선 연결선 2">
                <a:extLst>
                  <a:ext uri="{FF2B5EF4-FFF2-40B4-BE49-F238E27FC236}">
                    <a16:creationId xmlns:a16="http://schemas.microsoft.com/office/drawing/2014/main" id="{4D097B47-D701-3846-8E3C-F27B25AB24FD}"/>
                  </a:ext>
                </a:extLst>
              </p:cNvPr>
              <p:cNvCxnSpPr/>
              <p:nvPr/>
            </p:nvCxnSpPr>
            <p:spPr>
              <a:xfrm flipH="1" flipV="1">
                <a:off x="4673082" y="2661279"/>
                <a:ext cx="472275" cy="249443"/>
              </a:xfrm>
              <a:prstGeom prst="line">
                <a:avLst/>
              </a:prstGeom>
              <a:ln w="12700">
                <a:solidFill>
                  <a:srgbClr val="FFC53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37">
                <a:extLst>
                  <a:ext uri="{FF2B5EF4-FFF2-40B4-BE49-F238E27FC236}">
                    <a16:creationId xmlns:a16="http://schemas.microsoft.com/office/drawing/2014/main" id="{B5D8F4C6-FA2B-2F40-8630-2F78F4F07185}"/>
                  </a:ext>
                </a:extLst>
              </p:cNvPr>
              <p:cNvCxnSpPr/>
              <p:nvPr/>
            </p:nvCxnSpPr>
            <p:spPr>
              <a:xfrm rot="18000000" flipH="1" flipV="1">
                <a:off x="4683139" y="3990789"/>
                <a:ext cx="472275" cy="249443"/>
              </a:xfrm>
              <a:prstGeom prst="line">
                <a:avLst/>
              </a:prstGeom>
              <a:ln w="12700">
                <a:solidFill>
                  <a:srgbClr val="FFC53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그룹 38">
                <a:extLst>
                  <a:ext uri="{FF2B5EF4-FFF2-40B4-BE49-F238E27FC236}">
                    <a16:creationId xmlns:a16="http://schemas.microsoft.com/office/drawing/2014/main" id="{88D0292A-1161-6841-9C24-ED4B7D7CF42B}"/>
                  </a:ext>
                </a:extLst>
              </p:cNvPr>
              <p:cNvGrpSpPr/>
              <p:nvPr/>
            </p:nvGrpSpPr>
            <p:grpSpPr>
              <a:xfrm>
                <a:off x="4213014" y="4263362"/>
                <a:ext cx="389086" cy="389086"/>
                <a:chOff x="1100860" y="1547955"/>
                <a:chExt cx="389086" cy="389086"/>
              </a:xfrm>
            </p:grpSpPr>
            <p:sp>
              <p:nvSpPr>
                <p:cNvPr id="55" name="눈물 방울 39">
                  <a:extLst>
                    <a:ext uri="{FF2B5EF4-FFF2-40B4-BE49-F238E27FC236}">
                      <a16:creationId xmlns:a16="http://schemas.microsoft.com/office/drawing/2014/main" id="{7E5BFFB7-6360-BC4C-9F2C-D0FE9FA4E568}"/>
                    </a:ext>
                  </a:extLst>
                </p:cNvPr>
                <p:cNvSpPr/>
                <p:nvPr/>
              </p:nvSpPr>
              <p:spPr>
                <a:xfrm>
                  <a:off x="1100860" y="154795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6" name="직사각형 40">
                  <a:extLst>
                    <a:ext uri="{FF2B5EF4-FFF2-40B4-BE49-F238E27FC236}">
                      <a16:creationId xmlns:a16="http://schemas.microsoft.com/office/drawing/2014/main" id="{C4A1F7A0-353B-1246-AADB-90EDACF3C658}"/>
                    </a:ext>
                  </a:extLst>
                </p:cNvPr>
                <p:cNvSpPr/>
                <p:nvPr/>
              </p:nvSpPr>
              <p:spPr>
                <a:xfrm>
                  <a:off x="1145144" y="1564532"/>
                  <a:ext cx="2624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kern="0" dirty="0">
                      <a:solidFill>
                        <a:prstClr val="white"/>
                      </a:solidFill>
                    </a:rPr>
                    <a:t>3</a:t>
                  </a:r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9" name="그룹 33">
                <a:extLst>
                  <a:ext uri="{FF2B5EF4-FFF2-40B4-BE49-F238E27FC236}">
                    <a16:creationId xmlns:a16="http://schemas.microsoft.com/office/drawing/2014/main" id="{B454391F-CF2A-0247-9685-8128345BCFF7}"/>
                  </a:ext>
                </a:extLst>
              </p:cNvPr>
              <p:cNvGrpSpPr/>
              <p:nvPr/>
            </p:nvGrpSpPr>
            <p:grpSpPr>
              <a:xfrm flipH="1">
                <a:off x="7566201" y="2288769"/>
                <a:ext cx="389086" cy="389087"/>
                <a:chOff x="1073150" y="1506389"/>
                <a:chExt cx="389086" cy="389087"/>
              </a:xfrm>
            </p:grpSpPr>
            <p:sp>
              <p:nvSpPr>
                <p:cNvPr id="53" name="눈물 방울 34">
                  <a:extLst>
                    <a:ext uri="{FF2B5EF4-FFF2-40B4-BE49-F238E27FC236}">
                      <a16:creationId xmlns:a16="http://schemas.microsoft.com/office/drawing/2014/main" id="{CB73584A-7A76-7944-BEEA-A111E8DC3C9F}"/>
                    </a:ext>
                  </a:extLst>
                </p:cNvPr>
                <p:cNvSpPr/>
                <p:nvPr/>
              </p:nvSpPr>
              <p:spPr>
                <a:xfrm rot="5400000">
                  <a:off x="1073150" y="1506390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직사각형 35">
                  <a:extLst>
                    <a:ext uri="{FF2B5EF4-FFF2-40B4-BE49-F238E27FC236}">
                      <a16:creationId xmlns:a16="http://schemas.microsoft.com/office/drawing/2014/main" id="{4C7B5661-1DC0-FE43-BEFE-B24AE6A0F18D}"/>
                    </a:ext>
                  </a:extLst>
                </p:cNvPr>
                <p:cNvSpPr/>
                <p:nvPr/>
              </p:nvSpPr>
              <p:spPr>
                <a:xfrm>
                  <a:off x="1162466" y="1506389"/>
                  <a:ext cx="2624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kern="0" dirty="0">
                      <a:solidFill>
                        <a:prstClr val="white"/>
                      </a:solidFill>
                    </a:rPr>
                    <a:t>2</a:t>
                  </a:r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</p:grpSp>
          <p:cxnSp>
            <p:nvCxnSpPr>
              <p:cNvPr id="30" name="직선 연결선 71">
                <a:extLst>
                  <a:ext uri="{FF2B5EF4-FFF2-40B4-BE49-F238E27FC236}">
                    <a16:creationId xmlns:a16="http://schemas.microsoft.com/office/drawing/2014/main" id="{CC890467-3C7D-4241-9056-FE35BDE88A86}"/>
                  </a:ext>
                </a:extLst>
              </p:cNvPr>
              <p:cNvCxnSpPr/>
              <p:nvPr/>
            </p:nvCxnSpPr>
            <p:spPr>
              <a:xfrm flipH="1" flipV="1">
                <a:off x="6943585" y="3990788"/>
                <a:ext cx="472275" cy="249443"/>
              </a:xfrm>
              <a:prstGeom prst="line">
                <a:avLst/>
              </a:prstGeom>
              <a:ln w="12700">
                <a:solidFill>
                  <a:srgbClr val="FFC53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2">
                <a:extLst>
                  <a:ext uri="{FF2B5EF4-FFF2-40B4-BE49-F238E27FC236}">
                    <a16:creationId xmlns:a16="http://schemas.microsoft.com/office/drawing/2014/main" id="{64C23B26-ABAF-AF44-9709-513199AE0E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93105" y="2664368"/>
                <a:ext cx="472275" cy="249443"/>
              </a:xfrm>
              <a:prstGeom prst="line">
                <a:avLst/>
              </a:prstGeom>
              <a:ln w="12700">
                <a:solidFill>
                  <a:srgbClr val="FFC53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그룹 72">
                <a:extLst>
                  <a:ext uri="{FF2B5EF4-FFF2-40B4-BE49-F238E27FC236}">
                    <a16:creationId xmlns:a16="http://schemas.microsoft.com/office/drawing/2014/main" id="{C883E506-0F20-B342-89EC-941756BB6193}"/>
                  </a:ext>
                </a:extLst>
              </p:cNvPr>
              <p:cNvGrpSpPr/>
              <p:nvPr/>
            </p:nvGrpSpPr>
            <p:grpSpPr>
              <a:xfrm>
                <a:off x="7566201" y="4303690"/>
                <a:ext cx="389086" cy="389086"/>
                <a:chOff x="1073150" y="1506390"/>
                <a:chExt cx="389086" cy="389086"/>
              </a:xfrm>
            </p:grpSpPr>
            <p:sp>
              <p:nvSpPr>
                <p:cNvPr id="51" name="눈물 방울 73">
                  <a:extLst>
                    <a:ext uri="{FF2B5EF4-FFF2-40B4-BE49-F238E27FC236}">
                      <a16:creationId xmlns:a16="http://schemas.microsoft.com/office/drawing/2014/main" id="{3D3B507E-836A-E649-9805-8B3B7C3C2453}"/>
                    </a:ext>
                  </a:extLst>
                </p:cNvPr>
                <p:cNvSpPr/>
                <p:nvPr/>
              </p:nvSpPr>
              <p:spPr>
                <a:xfrm rot="16200000">
                  <a:off x="1073150" y="1506390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2" name="직사각형 74">
                  <a:extLst>
                    <a:ext uri="{FF2B5EF4-FFF2-40B4-BE49-F238E27FC236}">
                      <a16:creationId xmlns:a16="http://schemas.microsoft.com/office/drawing/2014/main" id="{7662F6F3-E964-9545-ABDC-990B7073F745}"/>
                    </a:ext>
                  </a:extLst>
                </p:cNvPr>
                <p:cNvSpPr/>
                <p:nvPr/>
              </p:nvSpPr>
              <p:spPr>
                <a:xfrm>
                  <a:off x="1117434" y="1522967"/>
                  <a:ext cx="26241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b="1" kern="0" dirty="0">
                      <a:solidFill>
                        <a:prstClr val="white"/>
                      </a:solidFill>
                    </a:rPr>
                    <a:t>4</a:t>
                  </a:r>
                  <a:endParaRPr lang="ko-KR" altLang="en-US" sz="1400" dirty="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E9931D30-3A5F-D344-9C38-988097E4553A}"/>
                  </a:ext>
                </a:extLst>
              </p:cNvPr>
              <p:cNvGrpSpPr/>
              <p:nvPr/>
            </p:nvGrpSpPr>
            <p:grpSpPr>
              <a:xfrm>
                <a:off x="5251501" y="2517191"/>
                <a:ext cx="1665299" cy="1906835"/>
                <a:chOff x="5244049" y="2475537"/>
                <a:chExt cx="1665299" cy="1906835"/>
              </a:xfrm>
            </p:grpSpPr>
            <p:sp>
              <p:nvSpPr>
                <p:cNvPr id="28" name="육각형 32">
                  <a:extLst>
                    <a:ext uri="{FF2B5EF4-FFF2-40B4-BE49-F238E27FC236}">
                      <a16:creationId xmlns:a16="http://schemas.microsoft.com/office/drawing/2014/main" id="{60D70C85-7052-E84C-AF4C-09A031EE2294}"/>
                    </a:ext>
                  </a:extLst>
                </p:cNvPr>
                <p:cNvSpPr/>
                <p:nvPr/>
              </p:nvSpPr>
              <p:spPr>
                <a:xfrm rot="5400000">
                  <a:off x="5123281" y="2596305"/>
                  <a:ext cx="1906835" cy="1665299"/>
                </a:xfrm>
                <a:prstGeom prst="hexagon">
                  <a:avLst>
                    <a:gd name="adj" fmla="val 27857"/>
                    <a:gd name="vf" fmla="val 115470"/>
                  </a:avLst>
                </a:prstGeom>
                <a:solidFill>
                  <a:schemeClr val="bg1">
                    <a:lumMod val="95000"/>
                    <a:alpha val="60000"/>
                  </a:schemeClr>
                </a:solidFill>
                <a:ln w="28575">
                  <a:solidFill>
                    <a:srgbClr val="FFC53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33" name="群組 32">
                  <a:extLst>
                    <a:ext uri="{FF2B5EF4-FFF2-40B4-BE49-F238E27FC236}">
                      <a16:creationId xmlns:a16="http://schemas.microsoft.com/office/drawing/2014/main" id="{8D35BC2C-2430-6146-B86B-F8EA86509DD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637378" y="2919202"/>
                  <a:ext cx="786825" cy="843851"/>
                  <a:chOff x="1086275" y="1062015"/>
                  <a:chExt cx="6569389" cy="5645016"/>
                </a:xfrm>
              </p:grpSpPr>
              <p:grpSp>
                <p:nvGrpSpPr>
                  <p:cNvPr id="34" name="그룹 36">
                    <a:extLst>
                      <a:ext uri="{FF2B5EF4-FFF2-40B4-BE49-F238E27FC236}">
                        <a16:creationId xmlns:a16="http://schemas.microsoft.com/office/drawing/2014/main" id="{BE6AC86F-3063-A242-A484-AB1577AE1D2F}"/>
                      </a:ext>
                    </a:extLst>
                  </p:cNvPr>
                  <p:cNvGrpSpPr/>
                  <p:nvPr/>
                </p:nvGrpSpPr>
                <p:grpSpPr>
                  <a:xfrm>
                    <a:off x="2148441" y="1358900"/>
                    <a:ext cx="5507223" cy="5348131"/>
                    <a:chOff x="3084083" y="306530"/>
                    <a:chExt cx="6257926" cy="6077149"/>
                  </a:xfrm>
                  <a:effectLst>
                    <a:outerShdw blurRad="190500" dir="18900000" sy="23000" kx="-1200000" algn="bl" rotWithShape="0">
                      <a:prstClr val="black">
                        <a:alpha val="20000"/>
                      </a:prstClr>
                    </a:outerShdw>
                  </a:effectLst>
                  <a:scene3d>
                    <a:camera prst="isometricOffAxis2Top">
                      <a:rot lat="18250380" lon="2755355" rev="18521926"/>
                    </a:camera>
                    <a:lightRig rig="glow" dir="t"/>
                  </a:scene3d>
                </p:grpSpPr>
                <p:sp>
                  <p:nvSpPr>
                    <p:cNvPr id="48" name="Freeform 6">
                      <a:extLst>
                        <a:ext uri="{FF2B5EF4-FFF2-40B4-BE49-F238E27FC236}">
                          <a16:creationId xmlns:a16="http://schemas.microsoft.com/office/drawing/2014/main" id="{6BDA57EF-5301-104B-A459-9BC0BB0CC83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84083" y="326604"/>
                      <a:ext cx="6010275" cy="6020001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solidFill>
                      <a:srgbClr val="A8690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  <a:sp3d>
                      <a:bevelB h="476250"/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9" name="Freeform 6">
                      <a:extLst>
                        <a:ext uri="{FF2B5EF4-FFF2-40B4-BE49-F238E27FC236}">
                          <a16:creationId xmlns:a16="http://schemas.microsoft.com/office/drawing/2014/main" id="{86A7075D-6E98-F949-A96A-2F6E5F2879B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31737" y="306530"/>
                      <a:ext cx="6010272" cy="6020001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solidFill>
                      <a:srgbClr val="A8690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  <a:sp3d>
                      <a:bevelB h="476250"/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50" name="Freeform 6">
                      <a:extLst>
                        <a:ext uri="{FF2B5EF4-FFF2-40B4-BE49-F238E27FC236}">
                          <a16:creationId xmlns:a16="http://schemas.microsoft.com/office/drawing/2014/main" id="{7D79AAEA-0167-8840-8595-43B29D0785C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43794" y="363678"/>
                      <a:ext cx="6010275" cy="6020001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pattFill prst="divot">
                      <a:fgClr>
                        <a:srgbClr val="F4B456"/>
                      </a:fgClr>
                      <a:bgClr>
                        <a:srgbClr val="F6C37A"/>
                      </a:bgClr>
                    </a:pattFill>
                    <a:ln w="0">
                      <a:noFill/>
                      <a:prstDash val="solid"/>
                      <a:round/>
                      <a:headEnd/>
                      <a:tailEnd/>
                    </a:ln>
                    <a:sp3d>
                      <a:bevelB h="476250"/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  <p:grpSp>
                <p:nvGrpSpPr>
                  <p:cNvPr id="35" name="그룹 32">
                    <a:extLst>
                      <a:ext uri="{FF2B5EF4-FFF2-40B4-BE49-F238E27FC236}">
                        <a16:creationId xmlns:a16="http://schemas.microsoft.com/office/drawing/2014/main" id="{6049725F-75B5-2B42-B309-73CDCA5D8BC1}"/>
                      </a:ext>
                    </a:extLst>
                  </p:cNvPr>
                  <p:cNvGrpSpPr/>
                  <p:nvPr/>
                </p:nvGrpSpPr>
                <p:grpSpPr>
                  <a:xfrm rot="454883">
                    <a:off x="1588226" y="1062015"/>
                    <a:ext cx="4674583" cy="4539547"/>
                    <a:chOff x="3084083" y="306528"/>
                    <a:chExt cx="6257925" cy="6077151"/>
                  </a:xfrm>
                  <a:effectLst/>
                </p:grpSpPr>
                <p:sp>
                  <p:nvSpPr>
                    <p:cNvPr id="45" name="Freeform 6">
                      <a:extLst>
                        <a:ext uri="{FF2B5EF4-FFF2-40B4-BE49-F238E27FC236}">
                          <a16:creationId xmlns:a16="http://schemas.microsoft.com/office/drawing/2014/main" id="{0477F80A-C236-0648-9B13-7E819751E6A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84083" y="326604"/>
                      <a:ext cx="6010275" cy="6020001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solidFill>
                      <a:srgbClr val="A8690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6" name="Freeform 6">
                      <a:extLst>
                        <a:ext uri="{FF2B5EF4-FFF2-40B4-BE49-F238E27FC236}">
                          <a16:creationId xmlns:a16="http://schemas.microsoft.com/office/drawing/2014/main" id="{00D92939-8F8D-A34A-9015-09F65F217B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31733" y="306528"/>
                      <a:ext cx="6010275" cy="6020001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solidFill>
                      <a:srgbClr val="A8690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7" name="Freeform 6">
                      <a:extLst>
                        <a:ext uri="{FF2B5EF4-FFF2-40B4-BE49-F238E27FC236}">
                          <a16:creationId xmlns:a16="http://schemas.microsoft.com/office/drawing/2014/main" id="{AF3E155A-F23E-6F45-BFB0-0E38B9CD423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43794" y="363678"/>
                      <a:ext cx="6010275" cy="6020001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pattFill prst="divot">
                      <a:fgClr>
                        <a:srgbClr val="F4B456"/>
                      </a:fgClr>
                      <a:bgClr>
                        <a:srgbClr val="F6C37A"/>
                      </a:bgClr>
                    </a:patt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  <p:grpSp>
                <p:nvGrpSpPr>
                  <p:cNvPr id="36" name="그룹 365">
                    <a:extLst>
                      <a:ext uri="{FF2B5EF4-FFF2-40B4-BE49-F238E27FC236}">
                        <a16:creationId xmlns:a16="http://schemas.microsoft.com/office/drawing/2014/main" id="{55299FD1-1588-EF47-9F51-DA0F869BA436}"/>
                      </a:ext>
                    </a:extLst>
                  </p:cNvPr>
                  <p:cNvGrpSpPr/>
                  <p:nvPr/>
                </p:nvGrpSpPr>
                <p:grpSpPr>
                  <a:xfrm>
                    <a:off x="1086275" y="1359378"/>
                    <a:ext cx="4674583" cy="4539547"/>
                    <a:chOff x="3084083" y="306528"/>
                    <a:chExt cx="6257925" cy="6077151"/>
                  </a:xfrm>
                  <a:effectLst/>
                </p:grpSpPr>
                <p:sp>
                  <p:nvSpPr>
                    <p:cNvPr id="42" name="Freeform 6">
                      <a:extLst>
                        <a:ext uri="{FF2B5EF4-FFF2-40B4-BE49-F238E27FC236}">
                          <a16:creationId xmlns:a16="http://schemas.microsoft.com/office/drawing/2014/main" id="{763A4B8F-D194-584C-A98B-26C73897FA4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084083" y="326604"/>
                      <a:ext cx="6010275" cy="6020001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solidFill>
                      <a:srgbClr val="A8690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3" name="Freeform 6">
                      <a:extLst>
                        <a:ext uri="{FF2B5EF4-FFF2-40B4-BE49-F238E27FC236}">
                          <a16:creationId xmlns:a16="http://schemas.microsoft.com/office/drawing/2014/main" id="{9F865E60-B216-9649-BBC5-FAE24DACDA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31733" y="306528"/>
                      <a:ext cx="6010275" cy="6020001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solidFill>
                      <a:srgbClr val="A8690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4" name="Freeform 6">
                      <a:extLst>
                        <a:ext uri="{FF2B5EF4-FFF2-40B4-BE49-F238E27FC236}">
                          <a16:creationId xmlns:a16="http://schemas.microsoft.com/office/drawing/2014/main" id="{6BD8E1BD-055E-994B-B929-6E582BCD091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143792" y="363682"/>
                      <a:ext cx="6010271" cy="6019997"/>
                    </a:xfrm>
                    <a:custGeom>
                      <a:avLst/>
                      <a:gdLst>
                        <a:gd name="T0" fmla="*/ 1909 w 3708"/>
                        <a:gd name="T1" fmla="*/ 0 h 3715"/>
                        <a:gd name="T2" fmla="*/ 2025 w 3708"/>
                        <a:gd name="T3" fmla="*/ 5 h 3715"/>
                        <a:gd name="T4" fmla="*/ 2149 w 3708"/>
                        <a:gd name="T5" fmla="*/ 15 h 3715"/>
                        <a:gd name="T6" fmla="*/ 2279 w 3708"/>
                        <a:gd name="T7" fmla="*/ 30 h 3715"/>
                        <a:gd name="T8" fmla="*/ 2413 w 3708"/>
                        <a:gd name="T9" fmla="*/ 51 h 3715"/>
                        <a:gd name="T10" fmla="*/ 2551 w 3708"/>
                        <a:gd name="T11" fmla="*/ 79 h 3715"/>
                        <a:gd name="T12" fmla="*/ 2687 w 3708"/>
                        <a:gd name="T13" fmla="*/ 113 h 3715"/>
                        <a:gd name="T14" fmla="*/ 2824 w 3708"/>
                        <a:gd name="T15" fmla="*/ 155 h 3715"/>
                        <a:gd name="T16" fmla="*/ 2956 w 3708"/>
                        <a:gd name="T17" fmla="*/ 206 h 3715"/>
                        <a:gd name="T18" fmla="*/ 3084 w 3708"/>
                        <a:gd name="T19" fmla="*/ 264 h 3715"/>
                        <a:gd name="T20" fmla="*/ 3206 w 3708"/>
                        <a:gd name="T21" fmla="*/ 330 h 3715"/>
                        <a:gd name="T22" fmla="*/ 3317 w 3708"/>
                        <a:gd name="T23" fmla="*/ 407 h 3715"/>
                        <a:gd name="T24" fmla="*/ 3419 w 3708"/>
                        <a:gd name="T25" fmla="*/ 493 h 3715"/>
                        <a:gd name="T26" fmla="*/ 3508 w 3708"/>
                        <a:gd name="T27" fmla="*/ 589 h 3715"/>
                        <a:gd name="T28" fmla="*/ 3584 w 3708"/>
                        <a:gd name="T29" fmla="*/ 696 h 3715"/>
                        <a:gd name="T30" fmla="*/ 3642 w 3708"/>
                        <a:gd name="T31" fmla="*/ 814 h 3715"/>
                        <a:gd name="T32" fmla="*/ 3684 w 3708"/>
                        <a:gd name="T33" fmla="*/ 943 h 3715"/>
                        <a:gd name="T34" fmla="*/ 3706 w 3708"/>
                        <a:gd name="T35" fmla="*/ 1086 h 3715"/>
                        <a:gd name="T36" fmla="*/ 3706 w 3708"/>
                        <a:gd name="T37" fmla="*/ 1214 h 3715"/>
                        <a:gd name="T38" fmla="*/ 3684 w 3708"/>
                        <a:gd name="T39" fmla="*/ 1320 h 3715"/>
                        <a:gd name="T40" fmla="*/ 3645 w 3708"/>
                        <a:gd name="T41" fmla="*/ 1426 h 3715"/>
                        <a:gd name="T42" fmla="*/ 3587 w 3708"/>
                        <a:gd name="T43" fmla="*/ 1526 h 3715"/>
                        <a:gd name="T44" fmla="*/ 3516 w 3708"/>
                        <a:gd name="T45" fmla="*/ 1612 h 3715"/>
                        <a:gd name="T46" fmla="*/ 3476 w 3708"/>
                        <a:gd name="T47" fmla="*/ 3367 h 3715"/>
                        <a:gd name="T48" fmla="*/ 3464 w 3708"/>
                        <a:gd name="T49" fmla="*/ 3460 h 3715"/>
                        <a:gd name="T50" fmla="*/ 3429 w 3708"/>
                        <a:gd name="T51" fmla="*/ 3542 h 3715"/>
                        <a:gd name="T52" fmla="*/ 3375 w 3708"/>
                        <a:gd name="T53" fmla="*/ 3613 h 3715"/>
                        <a:gd name="T54" fmla="*/ 3304 w 3708"/>
                        <a:gd name="T55" fmla="*/ 3668 h 3715"/>
                        <a:gd name="T56" fmla="*/ 3221 w 3708"/>
                        <a:gd name="T57" fmla="*/ 3703 h 3715"/>
                        <a:gd name="T58" fmla="*/ 3129 w 3708"/>
                        <a:gd name="T59" fmla="*/ 3715 h 3715"/>
                        <a:gd name="T60" fmla="*/ 533 w 3708"/>
                        <a:gd name="T61" fmla="*/ 3712 h 3715"/>
                        <a:gd name="T62" fmla="*/ 443 w 3708"/>
                        <a:gd name="T63" fmla="*/ 3688 h 3715"/>
                        <a:gd name="T64" fmla="*/ 367 w 3708"/>
                        <a:gd name="T65" fmla="*/ 3643 h 3715"/>
                        <a:gd name="T66" fmla="*/ 305 w 3708"/>
                        <a:gd name="T67" fmla="*/ 3579 h 3715"/>
                        <a:gd name="T68" fmla="*/ 259 w 3708"/>
                        <a:gd name="T69" fmla="*/ 3503 h 3715"/>
                        <a:gd name="T70" fmla="*/ 235 w 3708"/>
                        <a:gd name="T71" fmla="*/ 3414 h 3715"/>
                        <a:gd name="T72" fmla="*/ 231 w 3708"/>
                        <a:gd name="T73" fmla="*/ 1649 h 3715"/>
                        <a:gd name="T74" fmla="*/ 155 w 3708"/>
                        <a:gd name="T75" fmla="*/ 1571 h 3715"/>
                        <a:gd name="T76" fmla="*/ 90 w 3708"/>
                        <a:gd name="T77" fmla="*/ 1477 h 3715"/>
                        <a:gd name="T78" fmla="*/ 42 w 3708"/>
                        <a:gd name="T79" fmla="*/ 1374 h 3715"/>
                        <a:gd name="T80" fmla="*/ 11 w 3708"/>
                        <a:gd name="T81" fmla="*/ 1267 h 3715"/>
                        <a:gd name="T82" fmla="*/ 0 w 3708"/>
                        <a:gd name="T83" fmla="*/ 1160 h 3715"/>
                        <a:gd name="T84" fmla="*/ 11 w 3708"/>
                        <a:gd name="T85" fmla="*/ 1013 h 3715"/>
                        <a:gd name="T86" fmla="*/ 43 w 3708"/>
                        <a:gd name="T87" fmla="*/ 878 h 3715"/>
                        <a:gd name="T88" fmla="*/ 92 w 3708"/>
                        <a:gd name="T89" fmla="*/ 753 h 3715"/>
                        <a:gd name="T90" fmla="*/ 160 w 3708"/>
                        <a:gd name="T91" fmla="*/ 641 h 3715"/>
                        <a:gd name="T92" fmla="*/ 243 w 3708"/>
                        <a:gd name="T93" fmla="*/ 540 h 3715"/>
                        <a:gd name="T94" fmla="*/ 339 w 3708"/>
                        <a:gd name="T95" fmla="*/ 449 h 3715"/>
                        <a:gd name="T96" fmla="*/ 446 w 3708"/>
                        <a:gd name="T97" fmla="*/ 368 h 3715"/>
                        <a:gd name="T98" fmla="*/ 562 w 3708"/>
                        <a:gd name="T99" fmla="*/ 296 h 3715"/>
                        <a:gd name="T100" fmla="*/ 687 w 3708"/>
                        <a:gd name="T101" fmla="*/ 233 h 3715"/>
                        <a:gd name="T102" fmla="*/ 817 w 3708"/>
                        <a:gd name="T103" fmla="*/ 180 h 3715"/>
                        <a:gd name="T104" fmla="*/ 953 w 3708"/>
                        <a:gd name="T105" fmla="*/ 134 h 3715"/>
                        <a:gd name="T106" fmla="*/ 1089 w 3708"/>
                        <a:gd name="T107" fmla="*/ 95 h 3715"/>
                        <a:gd name="T108" fmla="*/ 1226 w 3708"/>
                        <a:gd name="T109" fmla="*/ 65 h 3715"/>
                        <a:gd name="T110" fmla="*/ 1362 w 3708"/>
                        <a:gd name="T111" fmla="*/ 40 h 3715"/>
                        <a:gd name="T112" fmla="*/ 1494 w 3708"/>
                        <a:gd name="T113" fmla="*/ 22 h 3715"/>
                        <a:gd name="T114" fmla="*/ 1622 w 3708"/>
                        <a:gd name="T115" fmla="*/ 9 h 3715"/>
                        <a:gd name="T116" fmla="*/ 1743 w 3708"/>
                        <a:gd name="T117" fmla="*/ 2 h 3715"/>
                        <a:gd name="T118" fmla="*/ 1853 w 3708"/>
                        <a:gd name="T119" fmla="*/ 0 h 37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708" h="3715">
                          <a:moveTo>
                            <a:pt x="1853" y="0"/>
                          </a:moveTo>
                          <a:lnTo>
                            <a:pt x="1909" y="0"/>
                          </a:lnTo>
                          <a:lnTo>
                            <a:pt x="1966" y="2"/>
                          </a:lnTo>
                          <a:lnTo>
                            <a:pt x="2025" y="5"/>
                          </a:lnTo>
                          <a:lnTo>
                            <a:pt x="2086" y="9"/>
                          </a:lnTo>
                          <a:lnTo>
                            <a:pt x="2149" y="15"/>
                          </a:lnTo>
                          <a:lnTo>
                            <a:pt x="2213" y="22"/>
                          </a:lnTo>
                          <a:lnTo>
                            <a:pt x="2279" y="30"/>
                          </a:lnTo>
                          <a:lnTo>
                            <a:pt x="2347" y="40"/>
                          </a:lnTo>
                          <a:lnTo>
                            <a:pt x="2413" y="51"/>
                          </a:lnTo>
                          <a:lnTo>
                            <a:pt x="2482" y="65"/>
                          </a:lnTo>
                          <a:lnTo>
                            <a:pt x="2551" y="79"/>
                          </a:lnTo>
                          <a:lnTo>
                            <a:pt x="2619" y="95"/>
                          </a:lnTo>
                          <a:lnTo>
                            <a:pt x="2687" y="113"/>
                          </a:lnTo>
                          <a:lnTo>
                            <a:pt x="2756" y="134"/>
                          </a:lnTo>
                          <a:lnTo>
                            <a:pt x="2824" y="155"/>
                          </a:lnTo>
                          <a:lnTo>
                            <a:pt x="2891" y="180"/>
                          </a:lnTo>
                          <a:lnTo>
                            <a:pt x="2956" y="206"/>
                          </a:lnTo>
                          <a:lnTo>
                            <a:pt x="3022" y="233"/>
                          </a:lnTo>
                          <a:lnTo>
                            <a:pt x="3084" y="264"/>
                          </a:lnTo>
                          <a:lnTo>
                            <a:pt x="3146" y="296"/>
                          </a:lnTo>
                          <a:lnTo>
                            <a:pt x="3206" y="330"/>
                          </a:lnTo>
                          <a:lnTo>
                            <a:pt x="3262" y="368"/>
                          </a:lnTo>
                          <a:lnTo>
                            <a:pt x="3317" y="407"/>
                          </a:lnTo>
                          <a:lnTo>
                            <a:pt x="3369" y="449"/>
                          </a:lnTo>
                          <a:lnTo>
                            <a:pt x="3419" y="493"/>
                          </a:lnTo>
                          <a:lnTo>
                            <a:pt x="3465" y="540"/>
                          </a:lnTo>
                          <a:lnTo>
                            <a:pt x="3508" y="589"/>
                          </a:lnTo>
                          <a:lnTo>
                            <a:pt x="3548" y="641"/>
                          </a:lnTo>
                          <a:lnTo>
                            <a:pt x="3584" y="696"/>
                          </a:lnTo>
                          <a:lnTo>
                            <a:pt x="3615" y="753"/>
                          </a:lnTo>
                          <a:lnTo>
                            <a:pt x="3642" y="814"/>
                          </a:lnTo>
                          <a:lnTo>
                            <a:pt x="3666" y="878"/>
                          </a:lnTo>
                          <a:lnTo>
                            <a:pt x="3684" y="943"/>
                          </a:lnTo>
                          <a:lnTo>
                            <a:pt x="3698" y="1013"/>
                          </a:lnTo>
                          <a:lnTo>
                            <a:pt x="3706" y="1086"/>
                          </a:lnTo>
                          <a:lnTo>
                            <a:pt x="3708" y="1160"/>
                          </a:lnTo>
                          <a:lnTo>
                            <a:pt x="3706" y="1214"/>
                          </a:lnTo>
                          <a:lnTo>
                            <a:pt x="3698" y="1267"/>
                          </a:lnTo>
                          <a:lnTo>
                            <a:pt x="3684" y="1320"/>
                          </a:lnTo>
                          <a:lnTo>
                            <a:pt x="3666" y="1374"/>
                          </a:lnTo>
                          <a:lnTo>
                            <a:pt x="3645" y="1426"/>
                          </a:lnTo>
                          <a:lnTo>
                            <a:pt x="3618" y="1477"/>
                          </a:lnTo>
                          <a:lnTo>
                            <a:pt x="3587" y="1526"/>
                          </a:lnTo>
                          <a:lnTo>
                            <a:pt x="3553" y="1571"/>
                          </a:lnTo>
                          <a:lnTo>
                            <a:pt x="3516" y="1612"/>
                          </a:lnTo>
                          <a:lnTo>
                            <a:pt x="3476" y="1649"/>
                          </a:lnTo>
                          <a:lnTo>
                            <a:pt x="3476" y="3367"/>
                          </a:lnTo>
                          <a:lnTo>
                            <a:pt x="3473" y="3414"/>
                          </a:lnTo>
                          <a:lnTo>
                            <a:pt x="3464" y="3460"/>
                          </a:lnTo>
                          <a:lnTo>
                            <a:pt x="3449" y="3503"/>
                          </a:lnTo>
                          <a:lnTo>
                            <a:pt x="3429" y="3542"/>
                          </a:lnTo>
                          <a:lnTo>
                            <a:pt x="3404" y="3579"/>
                          </a:lnTo>
                          <a:lnTo>
                            <a:pt x="3375" y="3613"/>
                          </a:lnTo>
                          <a:lnTo>
                            <a:pt x="3341" y="3643"/>
                          </a:lnTo>
                          <a:lnTo>
                            <a:pt x="3304" y="3668"/>
                          </a:lnTo>
                          <a:lnTo>
                            <a:pt x="3264" y="3688"/>
                          </a:lnTo>
                          <a:lnTo>
                            <a:pt x="3221" y="3703"/>
                          </a:lnTo>
                          <a:lnTo>
                            <a:pt x="3176" y="3712"/>
                          </a:lnTo>
                          <a:lnTo>
                            <a:pt x="3129" y="3715"/>
                          </a:lnTo>
                          <a:lnTo>
                            <a:pt x="579" y="3715"/>
                          </a:lnTo>
                          <a:lnTo>
                            <a:pt x="533" y="3712"/>
                          </a:lnTo>
                          <a:lnTo>
                            <a:pt x="486" y="3703"/>
                          </a:lnTo>
                          <a:lnTo>
                            <a:pt x="443" y="3688"/>
                          </a:lnTo>
                          <a:lnTo>
                            <a:pt x="404" y="3668"/>
                          </a:lnTo>
                          <a:lnTo>
                            <a:pt x="367" y="3643"/>
                          </a:lnTo>
                          <a:lnTo>
                            <a:pt x="334" y="3613"/>
                          </a:lnTo>
                          <a:lnTo>
                            <a:pt x="305" y="3579"/>
                          </a:lnTo>
                          <a:lnTo>
                            <a:pt x="279" y="3542"/>
                          </a:lnTo>
                          <a:lnTo>
                            <a:pt x="259" y="3503"/>
                          </a:lnTo>
                          <a:lnTo>
                            <a:pt x="244" y="3460"/>
                          </a:lnTo>
                          <a:lnTo>
                            <a:pt x="235" y="3414"/>
                          </a:lnTo>
                          <a:lnTo>
                            <a:pt x="231" y="3367"/>
                          </a:lnTo>
                          <a:lnTo>
                            <a:pt x="231" y="1649"/>
                          </a:lnTo>
                          <a:lnTo>
                            <a:pt x="192" y="1612"/>
                          </a:lnTo>
                          <a:lnTo>
                            <a:pt x="155" y="1571"/>
                          </a:lnTo>
                          <a:lnTo>
                            <a:pt x="121" y="1526"/>
                          </a:lnTo>
                          <a:lnTo>
                            <a:pt x="90" y="1477"/>
                          </a:lnTo>
                          <a:lnTo>
                            <a:pt x="64" y="1426"/>
                          </a:lnTo>
                          <a:lnTo>
                            <a:pt x="42" y="1374"/>
                          </a:lnTo>
                          <a:lnTo>
                            <a:pt x="24" y="1320"/>
                          </a:lnTo>
                          <a:lnTo>
                            <a:pt x="11" y="1267"/>
                          </a:lnTo>
                          <a:lnTo>
                            <a:pt x="3" y="1214"/>
                          </a:lnTo>
                          <a:lnTo>
                            <a:pt x="0" y="1160"/>
                          </a:lnTo>
                          <a:lnTo>
                            <a:pt x="3" y="1086"/>
                          </a:lnTo>
                          <a:lnTo>
                            <a:pt x="11" y="1013"/>
                          </a:lnTo>
                          <a:lnTo>
                            <a:pt x="25" y="943"/>
                          </a:lnTo>
                          <a:lnTo>
                            <a:pt x="43" y="878"/>
                          </a:lnTo>
                          <a:lnTo>
                            <a:pt x="65" y="814"/>
                          </a:lnTo>
                          <a:lnTo>
                            <a:pt x="92" y="753"/>
                          </a:lnTo>
                          <a:lnTo>
                            <a:pt x="124" y="696"/>
                          </a:lnTo>
                          <a:lnTo>
                            <a:pt x="160" y="641"/>
                          </a:lnTo>
                          <a:lnTo>
                            <a:pt x="200" y="589"/>
                          </a:lnTo>
                          <a:lnTo>
                            <a:pt x="243" y="540"/>
                          </a:lnTo>
                          <a:lnTo>
                            <a:pt x="289" y="493"/>
                          </a:lnTo>
                          <a:lnTo>
                            <a:pt x="339" y="449"/>
                          </a:lnTo>
                          <a:lnTo>
                            <a:pt x="390" y="407"/>
                          </a:lnTo>
                          <a:lnTo>
                            <a:pt x="446" y="368"/>
                          </a:lnTo>
                          <a:lnTo>
                            <a:pt x="503" y="330"/>
                          </a:lnTo>
                          <a:lnTo>
                            <a:pt x="562" y="296"/>
                          </a:lnTo>
                          <a:lnTo>
                            <a:pt x="624" y="264"/>
                          </a:lnTo>
                          <a:lnTo>
                            <a:pt x="687" y="233"/>
                          </a:lnTo>
                          <a:lnTo>
                            <a:pt x="752" y="206"/>
                          </a:lnTo>
                          <a:lnTo>
                            <a:pt x="817" y="180"/>
                          </a:lnTo>
                          <a:lnTo>
                            <a:pt x="885" y="155"/>
                          </a:lnTo>
                          <a:lnTo>
                            <a:pt x="953" y="134"/>
                          </a:lnTo>
                          <a:lnTo>
                            <a:pt x="1020" y="113"/>
                          </a:lnTo>
                          <a:lnTo>
                            <a:pt x="1089" y="95"/>
                          </a:lnTo>
                          <a:lnTo>
                            <a:pt x="1158" y="79"/>
                          </a:lnTo>
                          <a:lnTo>
                            <a:pt x="1226" y="65"/>
                          </a:lnTo>
                          <a:lnTo>
                            <a:pt x="1295" y="51"/>
                          </a:lnTo>
                          <a:lnTo>
                            <a:pt x="1362" y="40"/>
                          </a:lnTo>
                          <a:lnTo>
                            <a:pt x="1429" y="30"/>
                          </a:lnTo>
                          <a:lnTo>
                            <a:pt x="1494" y="22"/>
                          </a:lnTo>
                          <a:lnTo>
                            <a:pt x="1559" y="15"/>
                          </a:lnTo>
                          <a:lnTo>
                            <a:pt x="1622" y="9"/>
                          </a:lnTo>
                          <a:lnTo>
                            <a:pt x="1683" y="5"/>
                          </a:lnTo>
                          <a:lnTo>
                            <a:pt x="1743" y="2"/>
                          </a:lnTo>
                          <a:lnTo>
                            <a:pt x="1799" y="0"/>
                          </a:lnTo>
                          <a:lnTo>
                            <a:pt x="1853" y="0"/>
                          </a:lnTo>
                          <a:close/>
                        </a:path>
                      </a:pathLst>
                    </a:custGeom>
                    <a:pattFill prst="divot">
                      <a:fgClr>
                        <a:srgbClr val="F4B456"/>
                      </a:fgClr>
                      <a:bgClr>
                        <a:srgbClr val="F6C37A"/>
                      </a:bgClr>
                    </a:patt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  <p:grpSp>
                <p:nvGrpSpPr>
                  <p:cNvPr id="37" name="Group 13">
                    <a:extLst>
                      <a:ext uri="{FF2B5EF4-FFF2-40B4-BE49-F238E27FC236}">
                        <a16:creationId xmlns:a16="http://schemas.microsoft.com/office/drawing/2014/main" id="{66319E01-2928-4446-BE16-10251870E5F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808939" y="2108348"/>
                    <a:ext cx="3133469" cy="3028907"/>
                    <a:chOff x="4347" y="81"/>
                    <a:chExt cx="1858" cy="1796"/>
                  </a:xfrm>
                </p:grpSpPr>
                <p:sp>
                  <p:nvSpPr>
                    <p:cNvPr id="38" name="Freeform 15">
                      <a:extLst>
                        <a:ext uri="{FF2B5EF4-FFF2-40B4-BE49-F238E27FC236}">
                          <a16:creationId xmlns:a16="http://schemas.microsoft.com/office/drawing/2014/main" id="{5EC89CD8-458C-FD4B-9731-827DEEE53F6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347" y="81"/>
                      <a:ext cx="1858" cy="1796"/>
                    </a:xfrm>
                    <a:custGeom>
                      <a:avLst/>
                      <a:gdLst>
                        <a:gd name="T0" fmla="*/ 1068 w 3716"/>
                        <a:gd name="T1" fmla="*/ 5 h 3591"/>
                        <a:gd name="T2" fmla="*/ 1313 w 3716"/>
                        <a:gd name="T3" fmla="*/ 37 h 3591"/>
                        <a:gd name="T4" fmla="*/ 1573 w 3716"/>
                        <a:gd name="T5" fmla="*/ 97 h 3591"/>
                        <a:gd name="T6" fmla="*/ 1845 w 3716"/>
                        <a:gd name="T7" fmla="*/ 185 h 3591"/>
                        <a:gd name="T8" fmla="*/ 2124 w 3716"/>
                        <a:gd name="T9" fmla="*/ 300 h 3591"/>
                        <a:gd name="T10" fmla="*/ 2409 w 3716"/>
                        <a:gd name="T11" fmla="*/ 443 h 3591"/>
                        <a:gd name="T12" fmla="*/ 2686 w 3716"/>
                        <a:gd name="T13" fmla="*/ 607 h 3591"/>
                        <a:gd name="T14" fmla="*/ 2937 w 3716"/>
                        <a:gd name="T15" fmla="*/ 784 h 3591"/>
                        <a:gd name="T16" fmla="*/ 3157 w 3716"/>
                        <a:gd name="T17" fmla="*/ 971 h 3591"/>
                        <a:gd name="T18" fmla="*/ 3345 w 3716"/>
                        <a:gd name="T19" fmla="*/ 1166 h 3591"/>
                        <a:gd name="T20" fmla="*/ 3498 w 3716"/>
                        <a:gd name="T21" fmla="*/ 1365 h 3591"/>
                        <a:gd name="T22" fmla="*/ 3613 w 3716"/>
                        <a:gd name="T23" fmla="*/ 1565 h 3591"/>
                        <a:gd name="T24" fmla="*/ 3686 w 3716"/>
                        <a:gd name="T25" fmla="*/ 1765 h 3591"/>
                        <a:gd name="T26" fmla="*/ 3716 w 3716"/>
                        <a:gd name="T27" fmla="*/ 1959 h 3591"/>
                        <a:gd name="T28" fmla="*/ 3698 w 3716"/>
                        <a:gd name="T29" fmla="*/ 2148 h 3591"/>
                        <a:gd name="T30" fmla="*/ 3631 w 3716"/>
                        <a:gd name="T31" fmla="*/ 2326 h 3591"/>
                        <a:gd name="T32" fmla="*/ 3513 w 3716"/>
                        <a:gd name="T33" fmla="*/ 2491 h 3591"/>
                        <a:gd name="T34" fmla="*/ 3338 w 3716"/>
                        <a:gd name="T35" fmla="*/ 2641 h 3591"/>
                        <a:gd name="T36" fmla="*/ 3086 w 3716"/>
                        <a:gd name="T37" fmla="*/ 2786 h 3591"/>
                        <a:gd name="T38" fmla="*/ 2809 w 3716"/>
                        <a:gd name="T39" fmla="*/ 2948 h 3591"/>
                        <a:gd name="T40" fmla="*/ 2575 w 3716"/>
                        <a:gd name="T41" fmla="*/ 3097 h 3591"/>
                        <a:gd name="T42" fmla="*/ 2373 w 3716"/>
                        <a:gd name="T43" fmla="*/ 3232 h 3591"/>
                        <a:gd name="T44" fmla="*/ 2192 w 3716"/>
                        <a:gd name="T45" fmla="*/ 3349 h 3591"/>
                        <a:gd name="T46" fmla="*/ 2021 w 3716"/>
                        <a:gd name="T47" fmla="*/ 3446 h 3591"/>
                        <a:gd name="T48" fmla="*/ 1848 w 3716"/>
                        <a:gd name="T49" fmla="*/ 3520 h 3591"/>
                        <a:gd name="T50" fmla="*/ 1664 w 3716"/>
                        <a:gd name="T51" fmla="*/ 3570 h 3591"/>
                        <a:gd name="T52" fmla="*/ 1457 w 3716"/>
                        <a:gd name="T53" fmla="*/ 3591 h 3591"/>
                        <a:gd name="T54" fmla="*/ 1216 w 3716"/>
                        <a:gd name="T55" fmla="*/ 3581 h 3591"/>
                        <a:gd name="T56" fmla="*/ 1001 w 3716"/>
                        <a:gd name="T57" fmla="*/ 3531 h 3591"/>
                        <a:gd name="T58" fmla="*/ 823 w 3716"/>
                        <a:gd name="T59" fmla="*/ 3449 h 3591"/>
                        <a:gd name="T60" fmla="*/ 679 w 3716"/>
                        <a:gd name="T61" fmla="*/ 3335 h 3591"/>
                        <a:gd name="T62" fmla="*/ 562 w 3716"/>
                        <a:gd name="T63" fmla="*/ 3192 h 3591"/>
                        <a:gd name="T64" fmla="*/ 469 w 3716"/>
                        <a:gd name="T65" fmla="*/ 3020 h 3591"/>
                        <a:gd name="T66" fmla="*/ 394 w 3716"/>
                        <a:gd name="T67" fmla="*/ 2821 h 3591"/>
                        <a:gd name="T68" fmla="*/ 331 w 3716"/>
                        <a:gd name="T69" fmla="*/ 2598 h 3591"/>
                        <a:gd name="T70" fmla="*/ 277 w 3716"/>
                        <a:gd name="T71" fmla="*/ 2351 h 3591"/>
                        <a:gd name="T72" fmla="*/ 226 w 3716"/>
                        <a:gd name="T73" fmla="*/ 2082 h 3591"/>
                        <a:gd name="T74" fmla="*/ 174 w 3716"/>
                        <a:gd name="T75" fmla="*/ 1793 h 3591"/>
                        <a:gd name="T76" fmla="*/ 115 w 3716"/>
                        <a:gd name="T77" fmla="*/ 1486 h 3591"/>
                        <a:gd name="T78" fmla="*/ 45 w 3716"/>
                        <a:gd name="T79" fmla="*/ 1161 h 3591"/>
                        <a:gd name="T80" fmla="*/ 3 w 3716"/>
                        <a:gd name="T81" fmla="*/ 906 h 3591"/>
                        <a:gd name="T82" fmla="*/ 7 w 3716"/>
                        <a:gd name="T83" fmla="*/ 682 h 3591"/>
                        <a:gd name="T84" fmla="*/ 51 w 3716"/>
                        <a:gd name="T85" fmla="*/ 493 h 3591"/>
                        <a:gd name="T86" fmla="*/ 131 w 3716"/>
                        <a:gd name="T87" fmla="*/ 334 h 3591"/>
                        <a:gd name="T88" fmla="*/ 247 w 3716"/>
                        <a:gd name="T89" fmla="*/ 206 h 3591"/>
                        <a:gd name="T90" fmla="*/ 394 w 3716"/>
                        <a:gd name="T91" fmla="*/ 109 h 3591"/>
                        <a:gd name="T92" fmla="*/ 568 w 3716"/>
                        <a:gd name="T93" fmla="*/ 44 h 3591"/>
                        <a:gd name="T94" fmla="*/ 768 w 3716"/>
                        <a:gd name="T95" fmla="*/ 7 h 35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3716" h="3591">
                          <a:moveTo>
                            <a:pt x="913" y="0"/>
                          </a:moveTo>
                          <a:lnTo>
                            <a:pt x="990" y="1"/>
                          </a:lnTo>
                          <a:lnTo>
                            <a:pt x="1068" y="5"/>
                          </a:lnTo>
                          <a:lnTo>
                            <a:pt x="1147" y="12"/>
                          </a:lnTo>
                          <a:lnTo>
                            <a:pt x="1229" y="23"/>
                          </a:lnTo>
                          <a:lnTo>
                            <a:pt x="1313" y="37"/>
                          </a:lnTo>
                          <a:lnTo>
                            <a:pt x="1398" y="54"/>
                          </a:lnTo>
                          <a:lnTo>
                            <a:pt x="1485" y="74"/>
                          </a:lnTo>
                          <a:lnTo>
                            <a:pt x="1573" y="97"/>
                          </a:lnTo>
                          <a:lnTo>
                            <a:pt x="1662" y="123"/>
                          </a:lnTo>
                          <a:lnTo>
                            <a:pt x="1753" y="152"/>
                          </a:lnTo>
                          <a:lnTo>
                            <a:pt x="1845" y="185"/>
                          </a:lnTo>
                          <a:lnTo>
                            <a:pt x="1937" y="221"/>
                          </a:lnTo>
                          <a:lnTo>
                            <a:pt x="2030" y="259"/>
                          </a:lnTo>
                          <a:lnTo>
                            <a:pt x="2124" y="300"/>
                          </a:lnTo>
                          <a:lnTo>
                            <a:pt x="2219" y="345"/>
                          </a:lnTo>
                          <a:lnTo>
                            <a:pt x="2314" y="392"/>
                          </a:lnTo>
                          <a:lnTo>
                            <a:pt x="2409" y="443"/>
                          </a:lnTo>
                          <a:lnTo>
                            <a:pt x="2504" y="496"/>
                          </a:lnTo>
                          <a:lnTo>
                            <a:pt x="2597" y="551"/>
                          </a:lnTo>
                          <a:lnTo>
                            <a:pt x="2686" y="607"/>
                          </a:lnTo>
                          <a:lnTo>
                            <a:pt x="2773" y="665"/>
                          </a:lnTo>
                          <a:lnTo>
                            <a:pt x="2857" y="724"/>
                          </a:lnTo>
                          <a:lnTo>
                            <a:pt x="2937" y="784"/>
                          </a:lnTo>
                          <a:lnTo>
                            <a:pt x="3014" y="846"/>
                          </a:lnTo>
                          <a:lnTo>
                            <a:pt x="3087" y="908"/>
                          </a:lnTo>
                          <a:lnTo>
                            <a:pt x="3157" y="971"/>
                          </a:lnTo>
                          <a:lnTo>
                            <a:pt x="3224" y="1036"/>
                          </a:lnTo>
                          <a:lnTo>
                            <a:pt x="3286" y="1100"/>
                          </a:lnTo>
                          <a:lnTo>
                            <a:pt x="3345" y="1166"/>
                          </a:lnTo>
                          <a:lnTo>
                            <a:pt x="3401" y="1232"/>
                          </a:lnTo>
                          <a:lnTo>
                            <a:pt x="3452" y="1299"/>
                          </a:lnTo>
                          <a:lnTo>
                            <a:pt x="3498" y="1365"/>
                          </a:lnTo>
                          <a:lnTo>
                            <a:pt x="3541" y="1432"/>
                          </a:lnTo>
                          <a:lnTo>
                            <a:pt x="3579" y="1498"/>
                          </a:lnTo>
                          <a:lnTo>
                            <a:pt x="3613" y="1565"/>
                          </a:lnTo>
                          <a:lnTo>
                            <a:pt x="3642" y="1632"/>
                          </a:lnTo>
                          <a:lnTo>
                            <a:pt x="3666" y="1698"/>
                          </a:lnTo>
                          <a:lnTo>
                            <a:pt x="3686" y="1765"/>
                          </a:lnTo>
                          <a:lnTo>
                            <a:pt x="3701" y="1830"/>
                          </a:lnTo>
                          <a:lnTo>
                            <a:pt x="3711" y="1895"/>
                          </a:lnTo>
                          <a:lnTo>
                            <a:pt x="3716" y="1959"/>
                          </a:lnTo>
                          <a:lnTo>
                            <a:pt x="3715" y="2023"/>
                          </a:lnTo>
                          <a:lnTo>
                            <a:pt x="3709" y="2085"/>
                          </a:lnTo>
                          <a:lnTo>
                            <a:pt x="3698" y="2148"/>
                          </a:lnTo>
                          <a:lnTo>
                            <a:pt x="3682" y="2207"/>
                          </a:lnTo>
                          <a:lnTo>
                            <a:pt x="3660" y="2267"/>
                          </a:lnTo>
                          <a:lnTo>
                            <a:pt x="3631" y="2326"/>
                          </a:lnTo>
                          <a:lnTo>
                            <a:pt x="3599" y="2382"/>
                          </a:lnTo>
                          <a:lnTo>
                            <a:pt x="3559" y="2438"/>
                          </a:lnTo>
                          <a:lnTo>
                            <a:pt x="3513" y="2491"/>
                          </a:lnTo>
                          <a:lnTo>
                            <a:pt x="3461" y="2543"/>
                          </a:lnTo>
                          <a:lnTo>
                            <a:pt x="3403" y="2592"/>
                          </a:lnTo>
                          <a:lnTo>
                            <a:pt x="3338" y="2641"/>
                          </a:lnTo>
                          <a:lnTo>
                            <a:pt x="3267" y="2686"/>
                          </a:lnTo>
                          <a:lnTo>
                            <a:pt x="3190" y="2730"/>
                          </a:lnTo>
                          <a:lnTo>
                            <a:pt x="3086" y="2786"/>
                          </a:lnTo>
                          <a:lnTo>
                            <a:pt x="2989" y="2842"/>
                          </a:lnTo>
                          <a:lnTo>
                            <a:pt x="2896" y="2895"/>
                          </a:lnTo>
                          <a:lnTo>
                            <a:pt x="2809" y="2948"/>
                          </a:lnTo>
                          <a:lnTo>
                            <a:pt x="2728" y="2999"/>
                          </a:lnTo>
                          <a:lnTo>
                            <a:pt x="2650" y="3049"/>
                          </a:lnTo>
                          <a:lnTo>
                            <a:pt x="2575" y="3097"/>
                          </a:lnTo>
                          <a:lnTo>
                            <a:pt x="2505" y="3144"/>
                          </a:lnTo>
                          <a:lnTo>
                            <a:pt x="2437" y="3188"/>
                          </a:lnTo>
                          <a:lnTo>
                            <a:pt x="2373" y="3232"/>
                          </a:lnTo>
                          <a:lnTo>
                            <a:pt x="2310" y="3273"/>
                          </a:lnTo>
                          <a:lnTo>
                            <a:pt x="2251" y="3312"/>
                          </a:lnTo>
                          <a:lnTo>
                            <a:pt x="2192" y="3349"/>
                          </a:lnTo>
                          <a:lnTo>
                            <a:pt x="2134" y="3384"/>
                          </a:lnTo>
                          <a:lnTo>
                            <a:pt x="2077" y="3416"/>
                          </a:lnTo>
                          <a:lnTo>
                            <a:pt x="2021" y="3446"/>
                          </a:lnTo>
                          <a:lnTo>
                            <a:pt x="1963" y="3474"/>
                          </a:lnTo>
                          <a:lnTo>
                            <a:pt x="1907" y="3499"/>
                          </a:lnTo>
                          <a:lnTo>
                            <a:pt x="1848" y="3520"/>
                          </a:lnTo>
                          <a:lnTo>
                            <a:pt x="1789" y="3540"/>
                          </a:lnTo>
                          <a:lnTo>
                            <a:pt x="1727" y="3556"/>
                          </a:lnTo>
                          <a:lnTo>
                            <a:pt x="1664" y="3570"/>
                          </a:lnTo>
                          <a:lnTo>
                            <a:pt x="1598" y="3580"/>
                          </a:lnTo>
                          <a:lnTo>
                            <a:pt x="1529" y="3587"/>
                          </a:lnTo>
                          <a:lnTo>
                            <a:pt x="1457" y="3591"/>
                          </a:lnTo>
                          <a:lnTo>
                            <a:pt x="1381" y="3591"/>
                          </a:lnTo>
                          <a:lnTo>
                            <a:pt x="1301" y="3588"/>
                          </a:lnTo>
                          <a:lnTo>
                            <a:pt x="1216" y="3581"/>
                          </a:lnTo>
                          <a:lnTo>
                            <a:pt x="1140" y="3569"/>
                          </a:lnTo>
                          <a:lnTo>
                            <a:pt x="1068" y="3552"/>
                          </a:lnTo>
                          <a:lnTo>
                            <a:pt x="1001" y="3531"/>
                          </a:lnTo>
                          <a:lnTo>
                            <a:pt x="938" y="3508"/>
                          </a:lnTo>
                          <a:lnTo>
                            <a:pt x="879" y="3481"/>
                          </a:lnTo>
                          <a:lnTo>
                            <a:pt x="823" y="3449"/>
                          </a:lnTo>
                          <a:lnTo>
                            <a:pt x="771" y="3414"/>
                          </a:lnTo>
                          <a:lnTo>
                            <a:pt x="724" y="3377"/>
                          </a:lnTo>
                          <a:lnTo>
                            <a:pt x="679" y="3335"/>
                          </a:lnTo>
                          <a:lnTo>
                            <a:pt x="637" y="3291"/>
                          </a:lnTo>
                          <a:lnTo>
                            <a:pt x="598" y="3242"/>
                          </a:lnTo>
                          <a:lnTo>
                            <a:pt x="562" y="3192"/>
                          </a:lnTo>
                          <a:lnTo>
                            <a:pt x="529" y="3137"/>
                          </a:lnTo>
                          <a:lnTo>
                            <a:pt x="498" y="3080"/>
                          </a:lnTo>
                          <a:lnTo>
                            <a:pt x="469" y="3020"/>
                          </a:lnTo>
                          <a:lnTo>
                            <a:pt x="442" y="2957"/>
                          </a:lnTo>
                          <a:lnTo>
                            <a:pt x="417" y="2890"/>
                          </a:lnTo>
                          <a:lnTo>
                            <a:pt x="394" y="2821"/>
                          </a:lnTo>
                          <a:lnTo>
                            <a:pt x="372" y="2749"/>
                          </a:lnTo>
                          <a:lnTo>
                            <a:pt x="351" y="2675"/>
                          </a:lnTo>
                          <a:lnTo>
                            <a:pt x="331" y="2598"/>
                          </a:lnTo>
                          <a:lnTo>
                            <a:pt x="313" y="2518"/>
                          </a:lnTo>
                          <a:lnTo>
                            <a:pt x="295" y="2435"/>
                          </a:lnTo>
                          <a:lnTo>
                            <a:pt x="277" y="2351"/>
                          </a:lnTo>
                          <a:lnTo>
                            <a:pt x="260" y="2264"/>
                          </a:lnTo>
                          <a:lnTo>
                            <a:pt x="243" y="2175"/>
                          </a:lnTo>
                          <a:lnTo>
                            <a:pt x="226" y="2082"/>
                          </a:lnTo>
                          <a:lnTo>
                            <a:pt x="209" y="1988"/>
                          </a:lnTo>
                          <a:lnTo>
                            <a:pt x="192" y="1892"/>
                          </a:lnTo>
                          <a:lnTo>
                            <a:pt x="174" y="1793"/>
                          </a:lnTo>
                          <a:lnTo>
                            <a:pt x="156" y="1693"/>
                          </a:lnTo>
                          <a:lnTo>
                            <a:pt x="136" y="1591"/>
                          </a:lnTo>
                          <a:lnTo>
                            <a:pt x="115" y="1486"/>
                          </a:lnTo>
                          <a:lnTo>
                            <a:pt x="94" y="1380"/>
                          </a:lnTo>
                          <a:lnTo>
                            <a:pt x="70" y="1272"/>
                          </a:lnTo>
                          <a:lnTo>
                            <a:pt x="45" y="1161"/>
                          </a:lnTo>
                          <a:lnTo>
                            <a:pt x="26" y="1073"/>
                          </a:lnTo>
                          <a:lnTo>
                            <a:pt x="12" y="987"/>
                          </a:lnTo>
                          <a:lnTo>
                            <a:pt x="3" y="906"/>
                          </a:lnTo>
                          <a:lnTo>
                            <a:pt x="0" y="828"/>
                          </a:lnTo>
                          <a:lnTo>
                            <a:pt x="1" y="754"/>
                          </a:lnTo>
                          <a:lnTo>
                            <a:pt x="7" y="682"/>
                          </a:lnTo>
                          <a:lnTo>
                            <a:pt x="17" y="616"/>
                          </a:lnTo>
                          <a:lnTo>
                            <a:pt x="32" y="553"/>
                          </a:lnTo>
                          <a:lnTo>
                            <a:pt x="51" y="493"/>
                          </a:lnTo>
                          <a:lnTo>
                            <a:pt x="74" y="436"/>
                          </a:lnTo>
                          <a:lnTo>
                            <a:pt x="101" y="383"/>
                          </a:lnTo>
                          <a:lnTo>
                            <a:pt x="131" y="334"/>
                          </a:lnTo>
                          <a:lnTo>
                            <a:pt x="166" y="287"/>
                          </a:lnTo>
                          <a:lnTo>
                            <a:pt x="205" y="246"/>
                          </a:lnTo>
                          <a:lnTo>
                            <a:pt x="247" y="206"/>
                          </a:lnTo>
                          <a:lnTo>
                            <a:pt x="292" y="170"/>
                          </a:lnTo>
                          <a:lnTo>
                            <a:pt x="342" y="138"/>
                          </a:lnTo>
                          <a:lnTo>
                            <a:pt x="394" y="109"/>
                          </a:lnTo>
                          <a:lnTo>
                            <a:pt x="449" y="84"/>
                          </a:lnTo>
                          <a:lnTo>
                            <a:pt x="507" y="62"/>
                          </a:lnTo>
                          <a:lnTo>
                            <a:pt x="568" y="44"/>
                          </a:lnTo>
                          <a:lnTo>
                            <a:pt x="632" y="28"/>
                          </a:lnTo>
                          <a:lnTo>
                            <a:pt x="699" y="16"/>
                          </a:lnTo>
                          <a:lnTo>
                            <a:pt x="768" y="7"/>
                          </a:lnTo>
                          <a:lnTo>
                            <a:pt x="839" y="2"/>
                          </a:lnTo>
                          <a:lnTo>
                            <a:pt x="913" y="0"/>
                          </a:lnTo>
                          <a:close/>
                        </a:path>
                      </a:pathLst>
                    </a:custGeom>
                    <a:solidFill>
                      <a:srgbClr val="F2F2F2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39" name="Freeform 16">
                      <a:extLst>
                        <a:ext uri="{FF2B5EF4-FFF2-40B4-BE49-F238E27FC236}">
                          <a16:creationId xmlns:a16="http://schemas.microsoft.com/office/drawing/2014/main" id="{4E8D0BA5-9379-3A45-A5F1-D3241B66059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870" y="660"/>
                      <a:ext cx="697" cy="696"/>
                    </a:xfrm>
                    <a:custGeom>
                      <a:avLst/>
                      <a:gdLst>
                        <a:gd name="T0" fmla="*/ 768 w 1393"/>
                        <a:gd name="T1" fmla="*/ 4 h 1390"/>
                        <a:gd name="T2" fmla="*/ 904 w 1393"/>
                        <a:gd name="T3" fmla="*/ 31 h 1390"/>
                        <a:gd name="T4" fmla="*/ 1028 w 1393"/>
                        <a:gd name="T5" fmla="*/ 84 h 1390"/>
                        <a:gd name="T6" fmla="*/ 1139 w 1393"/>
                        <a:gd name="T7" fmla="*/ 159 h 1390"/>
                        <a:gd name="T8" fmla="*/ 1234 w 1393"/>
                        <a:gd name="T9" fmla="*/ 254 h 1390"/>
                        <a:gd name="T10" fmla="*/ 1309 w 1393"/>
                        <a:gd name="T11" fmla="*/ 364 h 1390"/>
                        <a:gd name="T12" fmla="*/ 1362 w 1393"/>
                        <a:gd name="T13" fmla="*/ 488 h 1390"/>
                        <a:gd name="T14" fmla="*/ 1389 w 1393"/>
                        <a:gd name="T15" fmla="*/ 624 h 1390"/>
                        <a:gd name="T16" fmla="*/ 1389 w 1393"/>
                        <a:gd name="T17" fmla="*/ 766 h 1390"/>
                        <a:gd name="T18" fmla="*/ 1362 w 1393"/>
                        <a:gd name="T19" fmla="*/ 901 h 1390"/>
                        <a:gd name="T20" fmla="*/ 1309 w 1393"/>
                        <a:gd name="T21" fmla="*/ 1027 h 1390"/>
                        <a:gd name="T22" fmla="*/ 1234 w 1393"/>
                        <a:gd name="T23" fmla="*/ 1137 h 1390"/>
                        <a:gd name="T24" fmla="*/ 1139 w 1393"/>
                        <a:gd name="T25" fmla="*/ 1232 h 1390"/>
                        <a:gd name="T26" fmla="*/ 1028 w 1393"/>
                        <a:gd name="T27" fmla="*/ 1307 h 1390"/>
                        <a:gd name="T28" fmla="*/ 904 w 1393"/>
                        <a:gd name="T29" fmla="*/ 1360 h 1390"/>
                        <a:gd name="T30" fmla="*/ 768 w 1393"/>
                        <a:gd name="T31" fmla="*/ 1387 h 1390"/>
                        <a:gd name="T32" fmla="*/ 625 w 1393"/>
                        <a:gd name="T33" fmla="*/ 1387 h 1390"/>
                        <a:gd name="T34" fmla="*/ 489 w 1393"/>
                        <a:gd name="T35" fmla="*/ 1360 h 1390"/>
                        <a:gd name="T36" fmla="*/ 364 w 1393"/>
                        <a:gd name="T37" fmla="*/ 1307 h 1390"/>
                        <a:gd name="T38" fmla="*/ 253 w 1393"/>
                        <a:gd name="T39" fmla="*/ 1232 h 1390"/>
                        <a:gd name="T40" fmla="*/ 158 w 1393"/>
                        <a:gd name="T41" fmla="*/ 1137 h 1390"/>
                        <a:gd name="T42" fmla="*/ 84 w 1393"/>
                        <a:gd name="T43" fmla="*/ 1027 h 1390"/>
                        <a:gd name="T44" fmla="*/ 31 w 1393"/>
                        <a:gd name="T45" fmla="*/ 901 h 1390"/>
                        <a:gd name="T46" fmla="*/ 3 w 1393"/>
                        <a:gd name="T47" fmla="*/ 766 h 1390"/>
                        <a:gd name="T48" fmla="*/ 3 w 1393"/>
                        <a:gd name="T49" fmla="*/ 624 h 1390"/>
                        <a:gd name="T50" fmla="*/ 31 w 1393"/>
                        <a:gd name="T51" fmla="*/ 488 h 1390"/>
                        <a:gd name="T52" fmla="*/ 84 w 1393"/>
                        <a:gd name="T53" fmla="*/ 364 h 1390"/>
                        <a:gd name="T54" fmla="*/ 158 w 1393"/>
                        <a:gd name="T55" fmla="*/ 254 h 1390"/>
                        <a:gd name="T56" fmla="*/ 253 w 1393"/>
                        <a:gd name="T57" fmla="*/ 159 h 1390"/>
                        <a:gd name="T58" fmla="*/ 364 w 1393"/>
                        <a:gd name="T59" fmla="*/ 84 h 1390"/>
                        <a:gd name="T60" fmla="*/ 489 w 1393"/>
                        <a:gd name="T61" fmla="*/ 31 h 1390"/>
                        <a:gd name="T62" fmla="*/ 625 w 1393"/>
                        <a:gd name="T63" fmla="*/ 4 h 13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1393" h="1390">
                          <a:moveTo>
                            <a:pt x="697" y="0"/>
                          </a:moveTo>
                          <a:lnTo>
                            <a:pt x="768" y="4"/>
                          </a:lnTo>
                          <a:lnTo>
                            <a:pt x="837" y="14"/>
                          </a:lnTo>
                          <a:lnTo>
                            <a:pt x="904" y="31"/>
                          </a:lnTo>
                          <a:lnTo>
                            <a:pt x="967" y="55"/>
                          </a:lnTo>
                          <a:lnTo>
                            <a:pt x="1028" y="84"/>
                          </a:lnTo>
                          <a:lnTo>
                            <a:pt x="1086" y="119"/>
                          </a:lnTo>
                          <a:lnTo>
                            <a:pt x="1139" y="159"/>
                          </a:lnTo>
                          <a:lnTo>
                            <a:pt x="1189" y="204"/>
                          </a:lnTo>
                          <a:lnTo>
                            <a:pt x="1234" y="254"/>
                          </a:lnTo>
                          <a:lnTo>
                            <a:pt x="1273" y="307"/>
                          </a:lnTo>
                          <a:lnTo>
                            <a:pt x="1309" y="364"/>
                          </a:lnTo>
                          <a:lnTo>
                            <a:pt x="1338" y="425"/>
                          </a:lnTo>
                          <a:lnTo>
                            <a:pt x="1362" y="488"/>
                          </a:lnTo>
                          <a:lnTo>
                            <a:pt x="1379" y="555"/>
                          </a:lnTo>
                          <a:lnTo>
                            <a:pt x="1389" y="624"/>
                          </a:lnTo>
                          <a:lnTo>
                            <a:pt x="1393" y="695"/>
                          </a:lnTo>
                          <a:lnTo>
                            <a:pt x="1389" y="766"/>
                          </a:lnTo>
                          <a:lnTo>
                            <a:pt x="1379" y="835"/>
                          </a:lnTo>
                          <a:lnTo>
                            <a:pt x="1362" y="901"/>
                          </a:lnTo>
                          <a:lnTo>
                            <a:pt x="1338" y="966"/>
                          </a:lnTo>
                          <a:lnTo>
                            <a:pt x="1309" y="1027"/>
                          </a:lnTo>
                          <a:lnTo>
                            <a:pt x="1273" y="1084"/>
                          </a:lnTo>
                          <a:lnTo>
                            <a:pt x="1234" y="1137"/>
                          </a:lnTo>
                          <a:lnTo>
                            <a:pt x="1189" y="1187"/>
                          </a:lnTo>
                          <a:lnTo>
                            <a:pt x="1139" y="1232"/>
                          </a:lnTo>
                          <a:lnTo>
                            <a:pt x="1086" y="1272"/>
                          </a:lnTo>
                          <a:lnTo>
                            <a:pt x="1028" y="1307"/>
                          </a:lnTo>
                          <a:lnTo>
                            <a:pt x="967" y="1336"/>
                          </a:lnTo>
                          <a:lnTo>
                            <a:pt x="904" y="1360"/>
                          </a:lnTo>
                          <a:lnTo>
                            <a:pt x="837" y="1377"/>
                          </a:lnTo>
                          <a:lnTo>
                            <a:pt x="768" y="1387"/>
                          </a:lnTo>
                          <a:lnTo>
                            <a:pt x="697" y="1390"/>
                          </a:lnTo>
                          <a:lnTo>
                            <a:pt x="625" y="1387"/>
                          </a:lnTo>
                          <a:lnTo>
                            <a:pt x="555" y="1377"/>
                          </a:lnTo>
                          <a:lnTo>
                            <a:pt x="489" y="1360"/>
                          </a:lnTo>
                          <a:lnTo>
                            <a:pt x="425" y="1336"/>
                          </a:lnTo>
                          <a:lnTo>
                            <a:pt x="364" y="1307"/>
                          </a:lnTo>
                          <a:lnTo>
                            <a:pt x="307" y="1272"/>
                          </a:lnTo>
                          <a:lnTo>
                            <a:pt x="253" y="1232"/>
                          </a:lnTo>
                          <a:lnTo>
                            <a:pt x="204" y="1187"/>
                          </a:lnTo>
                          <a:lnTo>
                            <a:pt x="158" y="1137"/>
                          </a:lnTo>
                          <a:lnTo>
                            <a:pt x="119" y="1084"/>
                          </a:lnTo>
                          <a:lnTo>
                            <a:pt x="84" y="1027"/>
                          </a:lnTo>
                          <a:lnTo>
                            <a:pt x="54" y="966"/>
                          </a:lnTo>
                          <a:lnTo>
                            <a:pt x="31" y="901"/>
                          </a:lnTo>
                          <a:lnTo>
                            <a:pt x="14" y="835"/>
                          </a:lnTo>
                          <a:lnTo>
                            <a:pt x="3" y="766"/>
                          </a:lnTo>
                          <a:lnTo>
                            <a:pt x="0" y="695"/>
                          </a:lnTo>
                          <a:lnTo>
                            <a:pt x="3" y="624"/>
                          </a:lnTo>
                          <a:lnTo>
                            <a:pt x="14" y="555"/>
                          </a:lnTo>
                          <a:lnTo>
                            <a:pt x="31" y="488"/>
                          </a:lnTo>
                          <a:lnTo>
                            <a:pt x="54" y="425"/>
                          </a:lnTo>
                          <a:lnTo>
                            <a:pt x="84" y="364"/>
                          </a:lnTo>
                          <a:lnTo>
                            <a:pt x="119" y="307"/>
                          </a:lnTo>
                          <a:lnTo>
                            <a:pt x="158" y="254"/>
                          </a:lnTo>
                          <a:lnTo>
                            <a:pt x="204" y="204"/>
                          </a:lnTo>
                          <a:lnTo>
                            <a:pt x="253" y="159"/>
                          </a:lnTo>
                          <a:lnTo>
                            <a:pt x="307" y="119"/>
                          </a:lnTo>
                          <a:lnTo>
                            <a:pt x="364" y="84"/>
                          </a:lnTo>
                          <a:lnTo>
                            <a:pt x="425" y="55"/>
                          </a:lnTo>
                          <a:lnTo>
                            <a:pt x="489" y="31"/>
                          </a:lnTo>
                          <a:lnTo>
                            <a:pt x="555" y="14"/>
                          </a:lnTo>
                          <a:lnTo>
                            <a:pt x="625" y="4"/>
                          </a:lnTo>
                          <a:lnTo>
                            <a:pt x="697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0" name="Freeform 17">
                      <a:extLst>
                        <a:ext uri="{FF2B5EF4-FFF2-40B4-BE49-F238E27FC236}">
                          <a16:creationId xmlns:a16="http://schemas.microsoft.com/office/drawing/2014/main" id="{3F576BBB-25AF-4946-AB81-3327F190809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218" y="834"/>
                      <a:ext cx="175" cy="174"/>
                    </a:xfrm>
                    <a:custGeom>
                      <a:avLst/>
                      <a:gdLst>
                        <a:gd name="T0" fmla="*/ 174 w 348"/>
                        <a:gd name="T1" fmla="*/ 0 h 348"/>
                        <a:gd name="T2" fmla="*/ 209 w 348"/>
                        <a:gd name="T3" fmla="*/ 4 h 348"/>
                        <a:gd name="T4" fmla="*/ 241 w 348"/>
                        <a:gd name="T5" fmla="*/ 14 h 348"/>
                        <a:gd name="T6" fmla="*/ 271 w 348"/>
                        <a:gd name="T7" fmla="*/ 31 h 348"/>
                        <a:gd name="T8" fmla="*/ 296 w 348"/>
                        <a:gd name="T9" fmla="*/ 51 h 348"/>
                        <a:gd name="T10" fmla="*/ 318 w 348"/>
                        <a:gd name="T11" fmla="*/ 77 h 348"/>
                        <a:gd name="T12" fmla="*/ 333 w 348"/>
                        <a:gd name="T13" fmla="*/ 106 h 348"/>
                        <a:gd name="T14" fmla="*/ 344 w 348"/>
                        <a:gd name="T15" fmla="*/ 139 h 348"/>
                        <a:gd name="T16" fmla="*/ 348 w 348"/>
                        <a:gd name="T17" fmla="*/ 174 h 348"/>
                        <a:gd name="T18" fmla="*/ 344 w 348"/>
                        <a:gd name="T19" fmla="*/ 209 h 348"/>
                        <a:gd name="T20" fmla="*/ 333 w 348"/>
                        <a:gd name="T21" fmla="*/ 242 h 348"/>
                        <a:gd name="T22" fmla="*/ 318 w 348"/>
                        <a:gd name="T23" fmla="*/ 271 h 348"/>
                        <a:gd name="T24" fmla="*/ 296 w 348"/>
                        <a:gd name="T25" fmla="*/ 297 h 348"/>
                        <a:gd name="T26" fmla="*/ 271 w 348"/>
                        <a:gd name="T27" fmla="*/ 319 h 348"/>
                        <a:gd name="T28" fmla="*/ 241 w 348"/>
                        <a:gd name="T29" fmla="*/ 334 h 348"/>
                        <a:gd name="T30" fmla="*/ 209 w 348"/>
                        <a:gd name="T31" fmla="*/ 345 h 348"/>
                        <a:gd name="T32" fmla="*/ 174 w 348"/>
                        <a:gd name="T33" fmla="*/ 348 h 348"/>
                        <a:gd name="T34" fmla="*/ 139 w 348"/>
                        <a:gd name="T35" fmla="*/ 345 h 348"/>
                        <a:gd name="T36" fmla="*/ 106 w 348"/>
                        <a:gd name="T37" fmla="*/ 334 h 348"/>
                        <a:gd name="T38" fmla="*/ 76 w 348"/>
                        <a:gd name="T39" fmla="*/ 319 h 348"/>
                        <a:gd name="T40" fmla="*/ 51 w 348"/>
                        <a:gd name="T41" fmla="*/ 297 h 348"/>
                        <a:gd name="T42" fmla="*/ 29 w 348"/>
                        <a:gd name="T43" fmla="*/ 271 h 348"/>
                        <a:gd name="T44" fmla="*/ 13 w 348"/>
                        <a:gd name="T45" fmla="*/ 242 h 348"/>
                        <a:gd name="T46" fmla="*/ 3 w 348"/>
                        <a:gd name="T47" fmla="*/ 209 h 348"/>
                        <a:gd name="T48" fmla="*/ 0 w 348"/>
                        <a:gd name="T49" fmla="*/ 174 h 348"/>
                        <a:gd name="T50" fmla="*/ 3 w 348"/>
                        <a:gd name="T51" fmla="*/ 139 h 348"/>
                        <a:gd name="T52" fmla="*/ 13 w 348"/>
                        <a:gd name="T53" fmla="*/ 106 h 348"/>
                        <a:gd name="T54" fmla="*/ 29 w 348"/>
                        <a:gd name="T55" fmla="*/ 77 h 348"/>
                        <a:gd name="T56" fmla="*/ 51 w 348"/>
                        <a:gd name="T57" fmla="*/ 51 h 348"/>
                        <a:gd name="T58" fmla="*/ 76 w 348"/>
                        <a:gd name="T59" fmla="*/ 31 h 348"/>
                        <a:gd name="T60" fmla="*/ 106 w 348"/>
                        <a:gd name="T61" fmla="*/ 14 h 348"/>
                        <a:gd name="T62" fmla="*/ 139 w 348"/>
                        <a:gd name="T63" fmla="*/ 4 h 348"/>
                        <a:gd name="T64" fmla="*/ 174 w 348"/>
                        <a:gd name="T65" fmla="*/ 0 h 3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348" h="348">
                          <a:moveTo>
                            <a:pt x="174" y="0"/>
                          </a:moveTo>
                          <a:lnTo>
                            <a:pt x="209" y="4"/>
                          </a:lnTo>
                          <a:lnTo>
                            <a:pt x="241" y="14"/>
                          </a:lnTo>
                          <a:lnTo>
                            <a:pt x="271" y="31"/>
                          </a:lnTo>
                          <a:lnTo>
                            <a:pt x="296" y="51"/>
                          </a:lnTo>
                          <a:lnTo>
                            <a:pt x="318" y="77"/>
                          </a:lnTo>
                          <a:lnTo>
                            <a:pt x="333" y="106"/>
                          </a:lnTo>
                          <a:lnTo>
                            <a:pt x="344" y="139"/>
                          </a:lnTo>
                          <a:lnTo>
                            <a:pt x="348" y="174"/>
                          </a:lnTo>
                          <a:lnTo>
                            <a:pt x="344" y="209"/>
                          </a:lnTo>
                          <a:lnTo>
                            <a:pt x="333" y="242"/>
                          </a:lnTo>
                          <a:lnTo>
                            <a:pt x="318" y="271"/>
                          </a:lnTo>
                          <a:lnTo>
                            <a:pt x="296" y="297"/>
                          </a:lnTo>
                          <a:lnTo>
                            <a:pt x="271" y="319"/>
                          </a:lnTo>
                          <a:lnTo>
                            <a:pt x="241" y="334"/>
                          </a:lnTo>
                          <a:lnTo>
                            <a:pt x="209" y="345"/>
                          </a:lnTo>
                          <a:lnTo>
                            <a:pt x="174" y="348"/>
                          </a:lnTo>
                          <a:lnTo>
                            <a:pt x="139" y="345"/>
                          </a:lnTo>
                          <a:lnTo>
                            <a:pt x="106" y="334"/>
                          </a:lnTo>
                          <a:lnTo>
                            <a:pt x="76" y="319"/>
                          </a:lnTo>
                          <a:lnTo>
                            <a:pt x="51" y="297"/>
                          </a:lnTo>
                          <a:lnTo>
                            <a:pt x="29" y="271"/>
                          </a:lnTo>
                          <a:lnTo>
                            <a:pt x="13" y="242"/>
                          </a:lnTo>
                          <a:lnTo>
                            <a:pt x="3" y="209"/>
                          </a:lnTo>
                          <a:lnTo>
                            <a:pt x="0" y="174"/>
                          </a:lnTo>
                          <a:lnTo>
                            <a:pt x="3" y="139"/>
                          </a:lnTo>
                          <a:lnTo>
                            <a:pt x="13" y="106"/>
                          </a:lnTo>
                          <a:lnTo>
                            <a:pt x="29" y="77"/>
                          </a:lnTo>
                          <a:lnTo>
                            <a:pt x="51" y="51"/>
                          </a:lnTo>
                          <a:lnTo>
                            <a:pt x="76" y="31"/>
                          </a:lnTo>
                          <a:lnTo>
                            <a:pt x="106" y="14"/>
                          </a:lnTo>
                          <a:lnTo>
                            <a:pt x="139" y="4"/>
                          </a:lnTo>
                          <a:lnTo>
                            <a:pt x="174" y="0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95000"/>
                      </a:schemeClr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41" name="Freeform 18">
                      <a:extLst>
                        <a:ext uri="{FF2B5EF4-FFF2-40B4-BE49-F238E27FC236}">
                          <a16:creationId xmlns:a16="http://schemas.microsoft.com/office/drawing/2014/main" id="{1F1C4DF2-7500-3E46-93BC-639AA407CB4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870" y="735"/>
                      <a:ext cx="621" cy="621"/>
                    </a:xfrm>
                    <a:custGeom>
                      <a:avLst/>
                      <a:gdLst>
                        <a:gd name="T0" fmla="*/ 227 w 1243"/>
                        <a:gd name="T1" fmla="*/ 52 h 1240"/>
                        <a:gd name="T2" fmla="*/ 167 w 1243"/>
                        <a:gd name="T3" fmla="*/ 167 h 1240"/>
                        <a:gd name="T4" fmla="*/ 129 w 1243"/>
                        <a:gd name="T5" fmla="*/ 294 h 1240"/>
                        <a:gd name="T6" fmla="*/ 115 w 1243"/>
                        <a:gd name="T7" fmla="*/ 430 h 1240"/>
                        <a:gd name="T8" fmla="*/ 130 w 1243"/>
                        <a:gd name="T9" fmla="*/ 570 h 1240"/>
                        <a:gd name="T10" fmla="*/ 171 w 1243"/>
                        <a:gd name="T11" fmla="*/ 700 h 1240"/>
                        <a:gd name="T12" fmla="*/ 234 w 1243"/>
                        <a:gd name="T13" fmla="*/ 818 h 1240"/>
                        <a:gd name="T14" fmla="*/ 320 w 1243"/>
                        <a:gd name="T15" fmla="*/ 921 h 1240"/>
                        <a:gd name="T16" fmla="*/ 423 w 1243"/>
                        <a:gd name="T17" fmla="*/ 1005 h 1240"/>
                        <a:gd name="T18" fmla="*/ 541 w 1243"/>
                        <a:gd name="T19" fmla="*/ 1070 h 1240"/>
                        <a:gd name="T20" fmla="*/ 672 w 1243"/>
                        <a:gd name="T21" fmla="*/ 1110 h 1240"/>
                        <a:gd name="T22" fmla="*/ 812 w 1243"/>
                        <a:gd name="T23" fmla="*/ 1125 h 1240"/>
                        <a:gd name="T24" fmla="*/ 948 w 1243"/>
                        <a:gd name="T25" fmla="*/ 1112 h 1240"/>
                        <a:gd name="T26" fmla="*/ 1074 w 1243"/>
                        <a:gd name="T27" fmla="*/ 1073 h 1240"/>
                        <a:gd name="T28" fmla="*/ 1190 w 1243"/>
                        <a:gd name="T29" fmla="*/ 1012 h 1240"/>
                        <a:gd name="T30" fmla="*/ 1202 w 1243"/>
                        <a:gd name="T31" fmla="*/ 1021 h 1240"/>
                        <a:gd name="T32" fmla="*/ 1111 w 1243"/>
                        <a:gd name="T33" fmla="*/ 1104 h 1240"/>
                        <a:gd name="T34" fmla="*/ 1005 w 1243"/>
                        <a:gd name="T35" fmla="*/ 1168 h 1240"/>
                        <a:gd name="T36" fmla="*/ 888 w 1243"/>
                        <a:gd name="T37" fmla="*/ 1214 h 1240"/>
                        <a:gd name="T38" fmla="*/ 762 w 1243"/>
                        <a:gd name="T39" fmla="*/ 1238 h 1240"/>
                        <a:gd name="T40" fmla="*/ 625 w 1243"/>
                        <a:gd name="T41" fmla="*/ 1237 h 1240"/>
                        <a:gd name="T42" fmla="*/ 489 w 1243"/>
                        <a:gd name="T43" fmla="*/ 1210 h 1240"/>
                        <a:gd name="T44" fmla="*/ 364 w 1243"/>
                        <a:gd name="T45" fmla="*/ 1157 h 1240"/>
                        <a:gd name="T46" fmla="*/ 253 w 1243"/>
                        <a:gd name="T47" fmla="*/ 1082 h 1240"/>
                        <a:gd name="T48" fmla="*/ 158 w 1243"/>
                        <a:gd name="T49" fmla="*/ 987 h 1240"/>
                        <a:gd name="T50" fmla="*/ 84 w 1243"/>
                        <a:gd name="T51" fmla="*/ 877 h 1240"/>
                        <a:gd name="T52" fmla="*/ 31 w 1243"/>
                        <a:gd name="T53" fmla="*/ 751 h 1240"/>
                        <a:gd name="T54" fmla="*/ 3 w 1243"/>
                        <a:gd name="T55" fmla="*/ 616 h 1240"/>
                        <a:gd name="T56" fmla="*/ 2 w 1243"/>
                        <a:gd name="T57" fmla="*/ 479 h 1240"/>
                        <a:gd name="T58" fmla="*/ 26 w 1243"/>
                        <a:gd name="T59" fmla="*/ 354 h 1240"/>
                        <a:gd name="T60" fmla="*/ 71 w 1243"/>
                        <a:gd name="T61" fmla="*/ 237 h 1240"/>
                        <a:gd name="T62" fmla="*/ 137 w 1243"/>
                        <a:gd name="T63" fmla="*/ 132 h 1240"/>
                        <a:gd name="T64" fmla="*/ 218 w 1243"/>
                        <a:gd name="T65" fmla="*/ 39 h 12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1243" h="1240">
                          <a:moveTo>
                            <a:pt x="266" y="0"/>
                          </a:moveTo>
                          <a:lnTo>
                            <a:pt x="227" y="52"/>
                          </a:lnTo>
                          <a:lnTo>
                            <a:pt x="195" y="108"/>
                          </a:lnTo>
                          <a:lnTo>
                            <a:pt x="167" y="167"/>
                          </a:lnTo>
                          <a:lnTo>
                            <a:pt x="145" y="229"/>
                          </a:lnTo>
                          <a:lnTo>
                            <a:pt x="129" y="294"/>
                          </a:lnTo>
                          <a:lnTo>
                            <a:pt x="119" y="361"/>
                          </a:lnTo>
                          <a:lnTo>
                            <a:pt x="115" y="430"/>
                          </a:lnTo>
                          <a:lnTo>
                            <a:pt x="119" y="501"/>
                          </a:lnTo>
                          <a:lnTo>
                            <a:pt x="130" y="570"/>
                          </a:lnTo>
                          <a:lnTo>
                            <a:pt x="147" y="636"/>
                          </a:lnTo>
                          <a:lnTo>
                            <a:pt x="171" y="700"/>
                          </a:lnTo>
                          <a:lnTo>
                            <a:pt x="200" y="761"/>
                          </a:lnTo>
                          <a:lnTo>
                            <a:pt x="234" y="818"/>
                          </a:lnTo>
                          <a:lnTo>
                            <a:pt x="275" y="871"/>
                          </a:lnTo>
                          <a:lnTo>
                            <a:pt x="320" y="921"/>
                          </a:lnTo>
                          <a:lnTo>
                            <a:pt x="369" y="966"/>
                          </a:lnTo>
                          <a:lnTo>
                            <a:pt x="423" y="1005"/>
                          </a:lnTo>
                          <a:lnTo>
                            <a:pt x="481" y="1040"/>
                          </a:lnTo>
                          <a:lnTo>
                            <a:pt x="541" y="1070"/>
                          </a:lnTo>
                          <a:lnTo>
                            <a:pt x="605" y="1093"/>
                          </a:lnTo>
                          <a:lnTo>
                            <a:pt x="672" y="1110"/>
                          </a:lnTo>
                          <a:lnTo>
                            <a:pt x="741" y="1121"/>
                          </a:lnTo>
                          <a:lnTo>
                            <a:pt x="812" y="1125"/>
                          </a:lnTo>
                          <a:lnTo>
                            <a:pt x="881" y="1122"/>
                          </a:lnTo>
                          <a:lnTo>
                            <a:pt x="948" y="1112"/>
                          </a:lnTo>
                          <a:lnTo>
                            <a:pt x="1013" y="1095"/>
                          </a:lnTo>
                          <a:lnTo>
                            <a:pt x="1074" y="1073"/>
                          </a:lnTo>
                          <a:lnTo>
                            <a:pt x="1134" y="1046"/>
                          </a:lnTo>
                          <a:lnTo>
                            <a:pt x="1190" y="1012"/>
                          </a:lnTo>
                          <a:lnTo>
                            <a:pt x="1243" y="975"/>
                          </a:lnTo>
                          <a:lnTo>
                            <a:pt x="1202" y="1021"/>
                          </a:lnTo>
                          <a:lnTo>
                            <a:pt x="1158" y="1064"/>
                          </a:lnTo>
                          <a:lnTo>
                            <a:pt x="1111" y="1104"/>
                          </a:lnTo>
                          <a:lnTo>
                            <a:pt x="1060" y="1139"/>
                          </a:lnTo>
                          <a:lnTo>
                            <a:pt x="1005" y="1168"/>
                          </a:lnTo>
                          <a:lnTo>
                            <a:pt x="948" y="1194"/>
                          </a:lnTo>
                          <a:lnTo>
                            <a:pt x="888" y="1214"/>
                          </a:lnTo>
                          <a:lnTo>
                            <a:pt x="826" y="1229"/>
                          </a:lnTo>
                          <a:lnTo>
                            <a:pt x="762" y="1238"/>
                          </a:lnTo>
                          <a:lnTo>
                            <a:pt x="697" y="1240"/>
                          </a:lnTo>
                          <a:lnTo>
                            <a:pt x="625" y="1237"/>
                          </a:lnTo>
                          <a:lnTo>
                            <a:pt x="555" y="1227"/>
                          </a:lnTo>
                          <a:lnTo>
                            <a:pt x="489" y="1210"/>
                          </a:lnTo>
                          <a:lnTo>
                            <a:pt x="425" y="1186"/>
                          </a:lnTo>
                          <a:lnTo>
                            <a:pt x="364" y="1157"/>
                          </a:lnTo>
                          <a:lnTo>
                            <a:pt x="307" y="1122"/>
                          </a:lnTo>
                          <a:lnTo>
                            <a:pt x="253" y="1082"/>
                          </a:lnTo>
                          <a:lnTo>
                            <a:pt x="204" y="1037"/>
                          </a:lnTo>
                          <a:lnTo>
                            <a:pt x="158" y="987"/>
                          </a:lnTo>
                          <a:lnTo>
                            <a:pt x="119" y="934"/>
                          </a:lnTo>
                          <a:lnTo>
                            <a:pt x="84" y="877"/>
                          </a:lnTo>
                          <a:lnTo>
                            <a:pt x="54" y="816"/>
                          </a:lnTo>
                          <a:lnTo>
                            <a:pt x="31" y="751"/>
                          </a:lnTo>
                          <a:lnTo>
                            <a:pt x="14" y="685"/>
                          </a:lnTo>
                          <a:lnTo>
                            <a:pt x="3" y="616"/>
                          </a:lnTo>
                          <a:lnTo>
                            <a:pt x="0" y="545"/>
                          </a:lnTo>
                          <a:lnTo>
                            <a:pt x="2" y="479"/>
                          </a:lnTo>
                          <a:lnTo>
                            <a:pt x="11" y="415"/>
                          </a:lnTo>
                          <a:lnTo>
                            <a:pt x="26" y="354"/>
                          </a:lnTo>
                          <a:lnTo>
                            <a:pt x="46" y="294"/>
                          </a:lnTo>
                          <a:lnTo>
                            <a:pt x="71" y="237"/>
                          </a:lnTo>
                          <a:lnTo>
                            <a:pt x="102" y="183"/>
                          </a:lnTo>
                          <a:lnTo>
                            <a:pt x="137" y="132"/>
                          </a:lnTo>
                          <a:lnTo>
                            <a:pt x="175" y="84"/>
                          </a:lnTo>
                          <a:lnTo>
                            <a:pt x="218" y="39"/>
                          </a:lnTo>
                          <a:lnTo>
                            <a:pt x="266" y="0"/>
                          </a:lnTo>
                          <a:close/>
                        </a:path>
                      </a:pathLst>
                    </a:custGeom>
                    <a:solidFill>
                      <a:schemeClr val="accent4">
                        <a:lumMod val="75000"/>
                      </a:schemeClr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ko-KR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8C62A96-156B-964B-8F5E-9BA7232AFD9C}"/>
              </a:ext>
            </a:extLst>
          </p:cNvPr>
          <p:cNvGrpSpPr/>
          <p:nvPr/>
        </p:nvGrpSpPr>
        <p:grpSpPr>
          <a:xfrm>
            <a:off x="1227705" y="2291270"/>
            <a:ext cx="2706115" cy="1034481"/>
            <a:chOff x="1972964" y="2349990"/>
            <a:chExt cx="2706115" cy="1034481"/>
          </a:xfrm>
        </p:grpSpPr>
        <p:sp>
          <p:nvSpPr>
            <p:cNvPr id="22" name="직사각형 61">
              <a:extLst>
                <a:ext uri="{FF2B5EF4-FFF2-40B4-BE49-F238E27FC236}">
                  <a16:creationId xmlns:a16="http://schemas.microsoft.com/office/drawing/2014/main" id="{D4E8821B-E9A5-9B40-90D5-899B6DECC23F}"/>
                </a:ext>
              </a:extLst>
            </p:cNvPr>
            <p:cNvSpPr/>
            <p:nvPr/>
          </p:nvSpPr>
          <p:spPr>
            <a:xfrm>
              <a:off x="1985017" y="2349990"/>
              <a:ext cx="1886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20405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搜尋食譜</a:t>
              </a:r>
              <a:endParaRPr lang="en-US" altLang="zh-CN" b="1" dirty="0">
                <a:solidFill>
                  <a:srgbClr val="204051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23" name="직사각형 61">
              <a:extLst>
                <a:ext uri="{FF2B5EF4-FFF2-40B4-BE49-F238E27FC236}">
                  <a16:creationId xmlns:a16="http://schemas.microsoft.com/office/drawing/2014/main" id="{8C7A62C6-F8D8-AB40-9320-7BA9FCB9A5BB}"/>
                </a:ext>
              </a:extLst>
            </p:cNvPr>
            <p:cNvSpPr/>
            <p:nvPr/>
          </p:nvSpPr>
          <p:spPr>
            <a:xfrm>
              <a:off x="1972964" y="2738140"/>
              <a:ext cx="270611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</a:rPr>
                <a:t>可輸入關鍵字</a:t>
              </a:r>
              <a:endParaRPr lang="en-US" altLang="zh-CN" dirty="0">
                <a:solidFill>
                  <a:prstClr val="white">
                    <a:lumMod val="50000"/>
                  </a:prstClr>
                </a:solidFill>
              </a:endParaRPr>
            </a:p>
            <a:p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</a:rPr>
                <a:t>來幫助尋找食譜</a:t>
              </a:r>
              <a:endParaRPr lang="en-US" altLang="zh-CN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95A2B11-D6A0-5A4C-9A7D-579EF7BF0DE9}"/>
              </a:ext>
            </a:extLst>
          </p:cNvPr>
          <p:cNvGrpSpPr/>
          <p:nvPr/>
        </p:nvGrpSpPr>
        <p:grpSpPr>
          <a:xfrm>
            <a:off x="8111367" y="2312702"/>
            <a:ext cx="3013787" cy="991617"/>
            <a:chOff x="2430169" y="2492869"/>
            <a:chExt cx="3013787" cy="991617"/>
          </a:xfrm>
        </p:grpSpPr>
        <p:sp>
          <p:nvSpPr>
            <p:cNvPr id="20" name="직사각형 61">
              <a:extLst>
                <a:ext uri="{FF2B5EF4-FFF2-40B4-BE49-F238E27FC236}">
                  <a16:creationId xmlns:a16="http://schemas.microsoft.com/office/drawing/2014/main" id="{C7FD65EE-2776-EC4F-9879-F9B92263FC59}"/>
                </a:ext>
              </a:extLst>
            </p:cNvPr>
            <p:cNvSpPr/>
            <p:nvPr/>
          </p:nvSpPr>
          <p:spPr>
            <a:xfrm>
              <a:off x="2442222" y="2492869"/>
              <a:ext cx="1886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20405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簡易倒數計時器</a:t>
              </a:r>
              <a:endParaRPr lang="en-US" altLang="zh-CN" b="1" dirty="0">
                <a:solidFill>
                  <a:srgbClr val="204051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21" name="직사각형 61">
              <a:extLst>
                <a:ext uri="{FF2B5EF4-FFF2-40B4-BE49-F238E27FC236}">
                  <a16:creationId xmlns:a16="http://schemas.microsoft.com/office/drawing/2014/main" id="{7F4E1FF7-0668-554D-B56E-42603A4DE6DF}"/>
                </a:ext>
              </a:extLst>
            </p:cNvPr>
            <p:cNvSpPr/>
            <p:nvPr/>
          </p:nvSpPr>
          <p:spPr>
            <a:xfrm>
              <a:off x="2430169" y="2838155"/>
              <a:ext cx="301378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</a:rPr>
                <a:t>額外的倒數計時器功能</a:t>
              </a:r>
              <a:endParaRPr lang="en-US" altLang="zh-CN" dirty="0">
                <a:solidFill>
                  <a:prstClr val="white">
                    <a:lumMod val="50000"/>
                  </a:prstClr>
                </a:solidFill>
              </a:endParaRPr>
            </a:p>
            <a:p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</a:rPr>
                <a:t>貼心提醒使用者菜餚已完成</a:t>
              </a:r>
              <a:endParaRPr lang="en-US" altLang="zh-CN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5C046B1-0895-DB42-B0CC-81C36A438BFB}"/>
              </a:ext>
            </a:extLst>
          </p:cNvPr>
          <p:cNvGrpSpPr/>
          <p:nvPr/>
        </p:nvGrpSpPr>
        <p:grpSpPr>
          <a:xfrm>
            <a:off x="1068334" y="4499735"/>
            <a:ext cx="3028809" cy="1034481"/>
            <a:chOff x="1972964" y="2349990"/>
            <a:chExt cx="3028809" cy="1034481"/>
          </a:xfrm>
        </p:grpSpPr>
        <p:sp>
          <p:nvSpPr>
            <p:cNvPr id="18" name="직사각형 61">
              <a:extLst>
                <a:ext uri="{FF2B5EF4-FFF2-40B4-BE49-F238E27FC236}">
                  <a16:creationId xmlns:a16="http://schemas.microsoft.com/office/drawing/2014/main" id="{CCD43F09-53A9-D344-85F6-AE47C004420C}"/>
                </a:ext>
              </a:extLst>
            </p:cNvPr>
            <p:cNvSpPr/>
            <p:nvPr/>
          </p:nvSpPr>
          <p:spPr>
            <a:xfrm>
              <a:off x="1985017" y="2349990"/>
              <a:ext cx="1886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20405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新增食譜</a:t>
              </a:r>
              <a:endParaRPr lang="en-US" altLang="zh-CN" b="1" dirty="0">
                <a:solidFill>
                  <a:srgbClr val="204051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19" name="직사각형 61">
              <a:extLst>
                <a:ext uri="{FF2B5EF4-FFF2-40B4-BE49-F238E27FC236}">
                  <a16:creationId xmlns:a16="http://schemas.microsoft.com/office/drawing/2014/main" id="{8D1F19FA-B721-BB4F-A1EF-20B9BB35EBB9}"/>
                </a:ext>
              </a:extLst>
            </p:cNvPr>
            <p:cNvSpPr/>
            <p:nvPr/>
          </p:nvSpPr>
          <p:spPr>
            <a:xfrm>
              <a:off x="1972964" y="2738140"/>
              <a:ext cx="302880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</a:rPr>
                <a:t>使用者可自行新增食譜</a:t>
              </a:r>
            </a:p>
            <a:p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</a:rPr>
                <a:t>與其他使用者共享佳餚秘方</a:t>
              </a:r>
              <a:endParaRPr lang="en-US" altLang="zh-CN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411F5EF-C1F4-C744-98BF-8936009812FC}"/>
              </a:ext>
            </a:extLst>
          </p:cNvPr>
          <p:cNvGrpSpPr/>
          <p:nvPr/>
        </p:nvGrpSpPr>
        <p:grpSpPr>
          <a:xfrm>
            <a:off x="8014560" y="4483808"/>
            <a:ext cx="3207401" cy="1034481"/>
            <a:chOff x="2430168" y="2349990"/>
            <a:chExt cx="3207401" cy="1034481"/>
          </a:xfrm>
        </p:grpSpPr>
        <p:sp>
          <p:nvSpPr>
            <p:cNvPr id="16" name="직사각형 61">
              <a:extLst>
                <a:ext uri="{FF2B5EF4-FFF2-40B4-BE49-F238E27FC236}">
                  <a16:creationId xmlns:a16="http://schemas.microsoft.com/office/drawing/2014/main" id="{7C3AC094-F7FE-974F-B49F-E55D275CA73A}"/>
                </a:ext>
              </a:extLst>
            </p:cNvPr>
            <p:cNvSpPr/>
            <p:nvPr/>
          </p:nvSpPr>
          <p:spPr>
            <a:xfrm>
              <a:off x="2442222" y="2349990"/>
              <a:ext cx="188615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20405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加入最愛</a:t>
              </a:r>
              <a:endParaRPr lang="en-US" altLang="zh-CN" b="1" dirty="0">
                <a:solidFill>
                  <a:srgbClr val="204051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sp>
          <p:nvSpPr>
            <p:cNvPr id="17" name="직사각형 61">
              <a:extLst>
                <a:ext uri="{FF2B5EF4-FFF2-40B4-BE49-F238E27FC236}">
                  <a16:creationId xmlns:a16="http://schemas.microsoft.com/office/drawing/2014/main" id="{2E28ED0D-5E11-1143-A51F-F0BADAD59D23}"/>
                </a:ext>
              </a:extLst>
            </p:cNvPr>
            <p:cNvSpPr/>
            <p:nvPr/>
          </p:nvSpPr>
          <p:spPr>
            <a:xfrm>
              <a:off x="2430168" y="2738140"/>
              <a:ext cx="32074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</a:rPr>
                <a:t>內容為使用者喜歡的食譜</a:t>
              </a:r>
              <a:endParaRPr lang="en-US" altLang="zh-CN" dirty="0">
                <a:solidFill>
                  <a:prstClr val="white">
                    <a:lumMod val="50000"/>
                  </a:prstClr>
                </a:solidFill>
              </a:endParaRPr>
            </a:p>
            <a:p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</a:rPr>
                <a:t>使用者可將食譜加入最愛清單</a:t>
              </a:r>
              <a:endParaRPr lang="en-US" altLang="zh-CN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pic>
        <p:nvPicPr>
          <p:cNvPr id="59" name="圖片 58">
            <a:extLst>
              <a:ext uri="{FF2B5EF4-FFF2-40B4-BE49-F238E27FC236}">
                <a16:creationId xmlns:a16="http://schemas.microsoft.com/office/drawing/2014/main" id="{094B8ED6-CFB7-4D49-9AE2-4CC0B74E3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052" y="1907215"/>
            <a:ext cx="1104475" cy="1104475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FBBA1920-7D50-184D-8709-1447B25E9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709" y="3866510"/>
            <a:ext cx="1104475" cy="110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1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800" b="1" kern="0" dirty="0" err="1">
                <a:solidFill>
                  <a:prstClr val="white"/>
                </a:solidFill>
              </a:rPr>
              <a:t>設計概念</a:t>
            </a:r>
            <a:endParaRPr lang="en-US" altLang="ko-KR" sz="2800" b="1" kern="0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sp>
        <p:nvSpPr>
          <p:cNvPr id="3" name="모서리가 둥근 직사각형 36">
            <a:extLst>
              <a:ext uri="{FF2B5EF4-FFF2-40B4-BE49-F238E27FC236}">
                <a16:creationId xmlns:a16="http://schemas.microsoft.com/office/drawing/2014/main" id="{CBF2E224-53B4-0C43-A527-A1C695096FD6}"/>
              </a:ext>
            </a:extLst>
          </p:cNvPr>
          <p:cNvSpPr/>
          <p:nvPr/>
        </p:nvSpPr>
        <p:spPr>
          <a:xfrm>
            <a:off x="8046755" y="18000"/>
            <a:ext cx="93980" cy="684000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8909EDF-1DE1-7948-B10E-F44A24F306E4}"/>
              </a:ext>
            </a:extLst>
          </p:cNvPr>
          <p:cNvGrpSpPr/>
          <p:nvPr/>
        </p:nvGrpSpPr>
        <p:grpSpPr>
          <a:xfrm>
            <a:off x="4429795" y="1647666"/>
            <a:ext cx="3981452" cy="1381900"/>
            <a:chOff x="4429795" y="1647666"/>
            <a:chExt cx="3981452" cy="1381900"/>
          </a:xfrm>
        </p:grpSpPr>
        <p:sp>
          <p:nvSpPr>
            <p:cNvPr id="4" name="양쪽 모서리가 둥근 사각형 37">
              <a:extLst>
                <a:ext uri="{FF2B5EF4-FFF2-40B4-BE49-F238E27FC236}">
                  <a16:creationId xmlns:a16="http://schemas.microsoft.com/office/drawing/2014/main" id="{F16D8504-FFBC-B048-A527-63B4FFB5E06A}"/>
                </a:ext>
              </a:extLst>
            </p:cNvPr>
            <p:cNvSpPr/>
            <p:nvPr/>
          </p:nvSpPr>
          <p:spPr>
            <a:xfrm rot="16200000">
              <a:off x="6007773" y="626091"/>
              <a:ext cx="1371600" cy="3435349"/>
            </a:xfrm>
            <a:prstGeom prst="round2SameRect">
              <a:avLst>
                <a:gd name="adj1" fmla="val 0"/>
                <a:gd name="adj2" fmla="val 18239"/>
              </a:avLst>
            </a:prstGeom>
            <a:solidFill>
              <a:schemeClr val="bg1"/>
            </a:solidFill>
            <a:ln>
              <a:noFill/>
            </a:ln>
            <a:effectLst>
              <a:outerShdw blurRad="520700" dist="63500" sx="94000" sy="94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양쪽 모서리가 둥근 사각형 38">
              <a:extLst>
                <a:ext uri="{FF2B5EF4-FFF2-40B4-BE49-F238E27FC236}">
                  <a16:creationId xmlns:a16="http://schemas.microsoft.com/office/drawing/2014/main" id="{24952BB9-1831-F941-A0F7-366CBE61CAC1}"/>
                </a:ext>
              </a:extLst>
            </p:cNvPr>
            <p:cNvSpPr/>
            <p:nvPr/>
          </p:nvSpPr>
          <p:spPr>
            <a:xfrm rot="16200000">
              <a:off x="4017045" y="2060416"/>
              <a:ext cx="1371600" cy="546100"/>
            </a:xfrm>
            <a:prstGeom prst="round2SameRect">
              <a:avLst>
                <a:gd name="adj1" fmla="val 42248"/>
                <a:gd name="adj2" fmla="val 0"/>
              </a:avLst>
            </a:prstGeom>
            <a:solidFill>
              <a:srgbClr val="FF9999"/>
            </a:solidFill>
            <a:ln>
              <a:noFill/>
            </a:ln>
            <a:effectLst>
              <a:outerShdw blurRad="139700" dist="63500" sx="97000" sy="97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39">
              <a:extLst>
                <a:ext uri="{FF2B5EF4-FFF2-40B4-BE49-F238E27FC236}">
                  <a16:creationId xmlns:a16="http://schemas.microsoft.com/office/drawing/2014/main" id="{01F38C07-B080-4749-8F3E-F71881E94130}"/>
                </a:ext>
              </a:extLst>
            </p:cNvPr>
            <p:cNvSpPr/>
            <p:nvPr/>
          </p:nvSpPr>
          <p:spPr>
            <a:xfrm>
              <a:off x="7979445" y="1859896"/>
              <a:ext cx="228600" cy="228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타원 40">
              <a:extLst>
                <a:ext uri="{FF2B5EF4-FFF2-40B4-BE49-F238E27FC236}">
                  <a16:creationId xmlns:a16="http://schemas.microsoft.com/office/drawing/2014/main" id="{4440CF2C-8EA1-2E4D-9D81-9B623D2082E9}"/>
                </a:ext>
              </a:extLst>
            </p:cNvPr>
            <p:cNvSpPr/>
            <p:nvPr/>
          </p:nvSpPr>
          <p:spPr>
            <a:xfrm>
              <a:off x="7979445" y="2599036"/>
              <a:ext cx="228600" cy="228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모서리가 둥근 직사각형 41">
              <a:extLst>
                <a:ext uri="{FF2B5EF4-FFF2-40B4-BE49-F238E27FC236}">
                  <a16:creationId xmlns:a16="http://schemas.microsoft.com/office/drawing/2014/main" id="{782316DB-F518-DB42-9392-0C53A10519FC}"/>
                </a:ext>
              </a:extLst>
            </p:cNvPr>
            <p:cNvSpPr/>
            <p:nvPr/>
          </p:nvSpPr>
          <p:spPr>
            <a:xfrm>
              <a:off x="8046755" y="1921336"/>
              <a:ext cx="93980" cy="792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75">
              <a:extLst>
                <a:ext uri="{FF2B5EF4-FFF2-40B4-BE49-F238E27FC236}">
                  <a16:creationId xmlns:a16="http://schemas.microsoft.com/office/drawing/2014/main" id="{CE3CCFE9-2B2B-104C-B84D-83EF5C7DCB29}"/>
                </a:ext>
              </a:extLst>
            </p:cNvPr>
            <p:cNvSpPr/>
            <p:nvPr/>
          </p:nvSpPr>
          <p:spPr>
            <a:xfrm>
              <a:off x="5118176" y="1770714"/>
              <a:ext cx="3089869" cy="10728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err="1">
                  <a:solidFill>
                    <a:prstClr val="white">
                      <a:lumMod val="50000"/>
                    </a:prstClr>
                  </a:solidFill>
                </a:rPr>
                <a:t>色調活潑可愛</a:t>
              </a:r>
              <a:endParaRPr lang="en-US" altLang="ko-KR" sz="14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色彩配色參考配色網站</a:t>
              </a:r>
              <a:endParaRPr lang="en-US" altLang="ko-KR" sz="14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打造活潑可愛風格的</a:t>
              </a:r>
              <a:r>
                <a:rPr lang="en-US" altLang="ko-KR" sz="1400" dirty="0">
                  <a:solidFill>
                    <a:prstClr val="white">
                      <a:lumMod val="50000"/>
                    </a:prstClr>
                  </a:solidFill>
                </a:rPr>
                <a:t>APP</a:t>
              </a:r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038DA0B5-266B-7A43-AB73-008228320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232" y="2128715"/>
              <a:ext cx="324364" cy="287582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6AE26CB7-EF7B-FE4C-88D9-960A8998B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96759" y="1770714"/>
              <a:ext cx="1366496" cy="386574"/>
            </a:xfrm>
            <a:prstGeom prst="rect">
              <a:avLst/>
            </a:prstGeom>
          </p:spPr>
        </p:pic>
      </p:grpSp>
      <p:pic>
        <p:nvPicPr>
          <p:cNvPr id="30" name="圖片 29">
            <a:extLst>
              <a:ext uri="{FF2B5EF4-FFF2-40B4-BE49-F238E27FC236}">
                <a16:creationId xmlns:a16="http://schemas.microsoft.com/office/drawing/2014/main" id="{79564ACC-4D20-904E-8711-3FBFCABD6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35" y="1804117"/>
            <a:ext cx="2743758" cy="4525091"/>
          </a:xfrm>
          <a:prstGeom prst="roundRect">
            <a:avLst>
              <a:gd name="adj" fmla="val 6059"/>
            </a:avLst>
          </a:prstGeom>
          <a:ln>
            <a:noFill/>
          </a:ln>
          <a:effectLst>
            <a:outerShdw blurRad="787400" dist="38100" dir="2700000" algn="tl" rotWithShape="0">
              <a:prstClr val="black">
                <a:alpha val="23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5338CEEB-9BAC-0148-B8DE-B56CEBABDBA7}"/>
              </a:ext>
            </a:extLst>
          </p:cNvPr>
          <p:cNvGrpSpPr/>
          <p:nvPr/>
        </p:nvGrpSpPr>
        <p:grpSpPr>
          <a:xfrm>
            <a:off x="8700079" y="1860106"/>
            <a:ext cx="2636999" cy="853230"/>
            <a:chOff x="8700079" y="1860106"/>
            <a:chExt cx="2636999" cy="853230"/>
          </a:xfrm>
        </p:grpSpPr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3AFE18D6-90A9-3A47-B263-B18AE4F1ED72}"/>
                </a:ext>
              </a:extLst>
            </p:cNvPr>
            <p:cNvGrpSpPr/>
            <p:nvPr/>
          </p:nvGrpSpPr>
          <p:grpSpPr>
            <a:xfrm>
              <a:off x="8700079" y="1860106"/>
              <a:ext cx="1345372" cy="853230"/>
              <a:chOff x="8823731" y="1613071"/>
              <a:chExt cx="1345372" cy="853230"/>
            </a:xfrm>
          </p:grpSpPr>
          <p:sp>
            <p:nvSpPr>
              <p:cNvPr id="31" name="圓角矩形 30">
                <a:extLst>
                  <a:ext uri="{FF2B5EF4-FFF2-40B4-BE49-F238E27FC236}">
                    <a16:creationId xmlns:a16="http://schemas.microsoft.com/office/drawing/2014/main" id="{51516907-9830-E644-8574-85A27A93E7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23731" y="1647665"/>
                <a:ext cx="360000" cy="360000"/>
              </a:xfrm>
              <a:prstGeom prst="roundRect">
                <a:avLst/>
              </a:prstGeom>
              <a:solidFill>
                <a:srgbClr val="8AC6D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2" name="직사각형 111">
                <a:extLst>
                  <a:ext uri="{FF2B5EF4-FFF2-40B4-BE49-F238E27FC236}">
                    <a16:creationId xmlns:a16="http://schemas.microsoft.com/office/drawing/2014/main" id="{FD5EEECB-D0A0-4E44-965A-6AA2ECE6A82F}"/>
                  </a:ext>
                </a:extLst>
              </p:cNvPr>
              <p:cNvSpPr/>
              <p:nvPr/>
            </p:nvSpPr>
            <p:spPr>
              <a:xfrm>
                <a:off x="9242694" y="1613071"/>
                <a:ext cx="926409" cy="382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bg2">
                        <a:lumMod val="50000"/>
                      </a:schemeClr>
                    </a:solidFill>
                  </a:rPr>
                  <a:t>#8ac6d1</a:t>
                </a:r>
                <a:endParaRPr lang="ko-KR" altLang="en-US" sz="1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圓角矩形 32">
                <a:extLst>
                  <a:ext uri="{FF2B5EF4-FFF2-40B4-BE49-F238E27FC236}">
                    <a16:creationId xmlns:a16="http://schemas.microsoft.com/office/drawing/2014/main" id="{560748EF-D646-AD47-BA02-1CD30BD84C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23731" y="2106301"/>
                <a:ext cx="360000" cy="360000"/>
              </a:xfrm>
              <a:prstGeom prst="roundRect">
                <a:avLst/>
              </a:prstGeom>
              <a:solidFill>
                <a:srgbClr val="FAEEE7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4" name="직사각형 111">
                <a:extLst>
                  <a:ext uri="{FF2B5EF4-FFF2-40B4-BE49-F238E27FC236}">
                    <a16:creationId xmlns:a16="http://schemas.microsoft.com/office/drawing/2014/main" id="{E6026AB1-8B34-F840-8908-A0F013A1FC1C}"/>
                  </a:ext>
                </a:extLst>
              </p:cNvPr>
              <p:cNvSpPr/>
              <p:nvPr/>
            </p:nvSpPr>
            <p:spPr>
              <a:xfrm>
                <a:off x="9242694" y="2071707"/>
                <a:ext cx="926409" cy="382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bg2">
                        <a:lumMod val="50000"/>
                      </a:schemeClr>
                    </a:solidFill>
                  </a:rPr>
                  <a:t>#</a:t>
                </a:r>
                <a:r>
                  <a:rPr lang="en" altLang="zh-TW" sz="1400" dirty="0">
                    <a:solidFill>
                      <a:schemeClr val="bg2">
                        <a:lumMod val="50000"/>
                      </a:schemeClr>
                    </a:solidFill>
                  </a:rPr>
                  <a:t>faeee7</a:t>
                </a:r>
                <a:endParaRPr lang="ko-KR" altLang="en-US" sz="1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04E09E95-8F02-244F-86AE-7F1FCCCC9F56}"/>
                </a:ext>
              </a:extLst>
            </p:cNvPr>
            <p:cNvGrpSpPr/>
            <p:nvPr/>
          </p:nvGrpSpPr>
          <p:grpSpPr>
            <a:xfrm>
              <a:off x="9991706" y="1860106"/>
              <a:ext cx="1345372" cy="853230"/>
              <a:chOff x="8823731" y="1613071"/>
              <a:chExt cx="1345372" cy="853230"/>
            </a:xfrm>
          </p:grpSpPr>
          <p:sp>
            <p:nvSpPr>
              <p:cNvPr id="37" name="圓角矩形 36">
                <a:extLst>
                  <a:ext uri="{FF2B5EF4-FFF2-40B4-BE49-F238E27FC236}">
                    <a16:creationId xmlns:a16="http://schemas.microsoft.com/office/drawing/2014/main" id="{780895A1-B6F5-3E4F-B71A-688033DF14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23731" y="1647665"/>
                <a:ext cx="360000" cy="360000"/>
              </a:xfrm>
              <a:prstGeom prst="roundRect">
                <a:avLst/>
              </a:prstGeom>
              <a:solidFill>
                <a:srgbClr val="204051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8" name="직사각형 111">
                <a:extLst>
                  <a:ext uri="{FF2B5EF4-FFF2-40B4-BE49-F238E27FC236}">
                    <a16:creationId xmlns:a16="http://schemas.microsoft.com/office/drawing/2014/main" id="{BD9C31BB-3B52-9049-B169-2284D35919CC}"/>
                  </a:ext>
                </a:extLst>
              </p:cNvPr>
              <p:cNvSpPr/>
              <p:nvPr/>
            </p:nvSpPr>
            <p:spPr>
              <a:xfrm>
                <a:off x="9242694" y="1613071"/>
                <a:ext cx="926409" cy="382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bg2">
                        <a:lumMod val="50000"/>
                      </a:schemeClr>
                    </a:solidFill>
                  </a:rPr>
                  <a:t>#</a:t>
                </a:r>
                <a:r>
                  <a:rPr lang="en-US" altLang="zh-TW" sz="1400" dirty="0">
                    <a:solidFill>
                      <a:schemeClr val="bg2">
                        <a:lumMod val="50000"/>
                      </a:schemeClr>
                    </a:solidFill>
                  </a:rPr>
                  <a:t>204051</a:t>
                </a:r>
                <a:endParaRPr lang="ko-KR" altLang="en-US" sz="1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圓角矩形 38">
                <a:extLst>
                  <a:ext uri="{FF2B5EF4-FFF2-40B4-BE49-F238E27FC236}">
                    <a16:creationId xmlns:a16="http://schemas.microsoft.com/office/drawing/2014/main" id="{E03A6128-6EF6-7D43-8DEA-A05E938B3E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823731" y="2106301"/>
                <a:ext cx="360000" cy="360000"/>
              </a:xfrm>
              <a:prstGeom prst="roundRect">
                <a:avLst/>
              </a:prstGeom>
              <a:solidFill>
                <a:srgbClr val="F6EEDF"/>
              </a:solidFill>
              <a:ln>
                <a:noFill/>
              </a:ln>
              <a:effectLst>
                <a:outerShdw dist="38100" dir="5400000" algn="t" rotWithShape="0">
                  <a:srgbClr val="D8D8D8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0" name="직사각형 111">
                <a:extLst>
                  <a:ext uri="{FF2B5EF4-FFF2-40B4-BE49-F238E27FC236}">
                    <a16:creationId xmlns:a16="http://schemas.microsoft.com/office/drawing/2014/main" id="{EC289F1F-224F-BE44-925E-CC0DAFEFEE9F}"/>
                  </a:ext>
                </a:extLst>
              </p:cNvPr>
              <p:cNvSpPr/>
              <p:nvPr/>
            </p:nvSpPr>
            <p:spPr>
              <a:xfrm>
                <a:off x="9242694" y="2071707"/>
                <a:ext cx="926409" cy="3820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schemeClr val="bg2">
                        <a:lumMod val="50000"/>
                      </a:schemeClr>
                    </a:solidFill>
                  </a:rPr>
                  <a:t>#</a:t>
                </a:r>
                <a:r>
                  <a:rPr lang="en" altLang="zh-TW" sz="1400" dirty="0">
                    <a:solidFill>
                      <a:schemeClr val="bg2">
                        <a:lumMod val="50000"/>
                      </a:schemeClr>
                    </a:solidFill>
                  </a:rPr>
                  <a:t>f6eedf</a:t>
                </a:r>
                <a:endParaRPr lang="ko-KR" altLang="en-US" sz="1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CB51FE9E-42D7-BA41-B60C-C053B7675397}"/>
              </a:ext>
            </a:extLst>
          </p:cNvPr>
          <p:cNvGrpSpPr/>
          <p:nvPr/>
        </p:nvGrpSpPr>
        <p:grpSpPr>
          <a:xfrm>
            <a:off x="4429795" y="4957608"/>
            <a:ext cx="3981450" cy="1371600"/>
            <a:chOff x="4429795" y="4957608"/>
            <a:chExt cx="3981450" cy="1371600"/>
          </a:xfrm>
        </p:grpSpPr>
        <p:sp>
          <p:nvSpPr>
            <p:cNvPr id="15" name="양쪽 모서리가 둥근 사각형 67">
              <a:extLst>
                <a:ext uri="{FF2B5EF4-FFF2-40B4-BE49-F238E27FC236}">
                  <a16:creationId xmlns:a16="http://schemas.microsoft.com/office/drawing/2014/main" id="{4EA0073E-4C87-EF48-91AB-52D5560F8562}"/>
                </a:ext>
              </a:extLst>
            </p:cNvPr>
            <p:cNvSpPr/>
            <p:nvPr/>
          </p:nvSpPr>
          <p:spPr>
            <a:xfrm rot="16200000">
              <a:off x="6007770" y="3925733"/>
              <a:ext cx="1371600" cy="3435350"/>
            </a:xfrm>
            <a:prstGeom prst="round2SameRect">
              <a:avLst>
                <a:gd name="adj1" fmla="val 0"/>
                <a:gd name="adj2" fmla="val 18239"/>
              </a:avLst>
            </a:prstGeom>
            <a:solidFill>
              <a:schemeClr val="bg1"/>
            </a:solidFill>
            <a:ln>
              <a:noFill/>
            </a:ln>
            <a:effectLst>
              <a:outerShdw blurRad="520700" dist="63500" sx="94000" sy="94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양쪽 모서리가 둥근 사각형 68">
              <a:extLst>
                <a:ext uri="{FF2B5EF4-FFF2-40B4-BE49-F238E27FC236}">
                  <a16:creationId xmlns:a16="http://schemas.microsoft.com/office/drawing/2014/main" id="{F6F2845F-46F4-A442-8525-6D9E354D4BCB}"/>
                </a:ext>
              </a:extLst>
            </p:cNvPr>
            <p:cNvSpPr/>
            <p:nvPr/>
          </p:nvSpPr>
          <p:spPr>
            <a:xfrm rot="16200000">
              <a:off x="4017045" y="5370358"/>
              <a:ext cx="1371600" cy="546100"/>
            </a:xfrm>
            <a:prstGeom prst="round2SameRect">
              <a:avLst>
                <a:gd name="adj1" fmla="val 42248"/>
                <a:gd name="adj2" fmla="val 0"/>
              </a:avLst>
            </a:prstGeom>
            <a:solidFill>
              <a:srgbClr val="7CBAB3"/>
            </a:solidFill>
            <a:ln>
              <a:noFill/>
            </a:ln>
            <a:effectLst>
              <a:outerShdw blurRad="139700" dist="63500" sx="97000" sy="97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타원 72">
              <a:extLst>
                <a:ext uri="{FF2B5EF4-FFF2-40B4-BE49-F238E27FC236}">
                  <a16:creationId xmlns:a16="http://schemas.microsoft.com/office/drawing/2014/main" id="{10AFAFD6-86C5-6648-847E-2C71BD2ACB1F}"/>
                </a:ext>
              </a:extLst>
            </p:cNvPr>
            <p:cNvSpPr/>
            <p:nvPr/>
          </p:nvSpPr>
          <p:spPr>
            <a:xfrm>
              <a:off x="7979445" y="5159538"/>
              <a:ext cx="228600" cy="228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73">
              <a:extLst>
                <a:ext uri="{FF2B5EF4-FFF2-40B4-BE49-F238E27FC236}">
                  <a16:creationId xmlns:a16="http://schemas.microsoft.com/office/drawing/2014/main" id="{CBBB5E13-DB82-B04E-A2ED-37F9F37DA3F5}"/>
                </a:ext>
              </a:extLst>
            </p:cNvPr>
            <p:cNvSpPr/>
            <p:nvPr/>
          </p:nvSpPr>
          <p:spPr>
            <a:xfrm>
              <a:off x="7979445" y="5898678"/>
              <a:ext cx="228600" cy="2286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모서리가 둥근 직사각형 74">
              <a:extLst>
                <a:ext uri="{FF2B5EF4-FFF2-40B4-BE49-F238E27FC236}">
                  <a16:creationId xmlns:a16="http://schemas.microsoft.com/office/drawing/2014/main" id="{F8969F49-0498-3444-BB9D-844206C05612}"/>
                </a:ext>
              </a:extLst>
            </p:cNvPr>
            <p:cNvSpPr/>
            <p:nvPr/>
          </p:nvSpPr>
          <p:spPr>
            <a:xfrm>
              <a:off x="8046755" y="5220978"/>
              <a:ext cx="93980" cy="792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FD7241-F2AB-E44D-969A-CFBF42ACF14E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4516209" y="5451596"/>
              <a:ext cx="339484" cy="416791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5" name="직사각형 75">
              <a:extLst>
                <a:ext uri="{FF2B5EF4-FFF2-40B4-BE49-F238E27FC236}">
                  <a16:creationId xmlns:a16="http://schemas.microsoft.com/office/drawing/2014/main" id="{2FA25E30-09AB-0147-8F4E-36932D0C206A}"/>
                </a:ext>
              </a:extLst>
            </p:cNvPr>
            <p:cNvSpPr/>
            <p:nvPr/>
          </p:nvSpPr>
          <p:spPr>
            <a:xfrm>
              <a:off x="5118176" y="5076837"/>
              <a:ext cx="3089869" cy="10728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err="1">
                  <a:solidFill>
                    <a:prstClr val="white">
                      <a:lumMod val="50000"/>
                    </a:prstClr>
                  </a:solidFill>
                </a:rPr>
                <a:t>按鈕</a:t>
              </a:r>
              <a:r>
                <a:rPr lang="en-US" altLang="ko-KR" sz="1600" b="1" dirty="0">
                  <a:solidFill>
                    <a:prstClr val="white">
                      <a:lumMod val="50000"/>
                    </a:prstClr>
                  </a:solidFill>
                </a:rPr>
                <a:t>ICON</a:t>
              </a:r>
              <a:r>
                <a:rPr lang="ko-KR" altLang="en-US" sz="1600" b="1" dirty="0" err="1">
                  <a:solidFill>
                    <a:prstClr val="white">
                      <a:lumMod val="50000"/>
                    </a:prstClr>
                  </a:solidFill>
                </a:rPr>
                <a:t>統一</a:t>
              </a:r>
              <a:endParaRPr lang="en-US" altLang="ko-KR" sz="14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prstClr val="white">
                      <a:lumMod val="50000"/>
                    </a:prstClr>
                  </a:solidFill>
                </a:rPr>
                <a:t>BUTTON</a:t>
              </a: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幾乎都有使用</a:t>
              </a:r>
              <a:r>
                <a:rPr lang="en-US" altLang="ko-KR" sz="1400" dirty="0">
                  <a:solidFill>
                    <a:prstClr val="white">
                      <a:lumMod val="50000"/>
                    </a:prstClr>
                  </a:solidFill>
                </a:rPr>
                <a:t>ICON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增加可讀性、操作一目瞭然</a:t>
              </a:r>
              <a:endParaRPr lang="en-US" altLang="ko-KR" sz="14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pic>
        <p:nvPicPr>
          <p:cNvPr id="46" name="圖片 45">
            <a:extLst>
              <a:ext uri="{FF2B5EF4-FFF2-40B4-BE49-F238E27FC236}">
                <a16:creationId xmlns:a16="http://schemas.microsoft.com/office/drawing/2014/main" id="{28CA15CD-B565-6749-9053-71F2799A4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861" y="5388138"/>
            <a:ext cx="2171700" cy="508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477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grpSp>
        <p:nvGrpSpPr>
          <p:cNvPr id="49" name="群組 48">
            <a:extLst>
              <a:ext uri="{FF2B5EF4-FFF2-40B4-BE49-F238E27FC236}">
                <a16:creationId xmlns:a16="http://schemas.microsoft.com/office/drawing/2014/main" id="{6567F181-596D-4F47-8A15-081654FCA396}"/>
              </a:ext>
            </a:extLst>
          </p:cNvPr>
          <p:cNvGrpSpPr/>
          <p:nvPr/>
        </p:nvGrpSpPr>
        <p:grpSpPr>
          <a:xfrm>
            <a:off x="7749806" y="3297156"/>
            <a:ext cx="3956050" cy="1371600"/>
            <a:chOff x="7749806" y="3297156"/>
            <a:chExt cx="3956050" cy="1371600"/>
          </a:xfrm>
        </p:grpSpPr>
        <p:grpSp>
          <p:nvGrpSpPr>
            <p:cNvPr id="9" name="그룹 42">
              <a:extLst>
                <a:ext uri="{FF2B5EF4-FFF2-40B4-BE49-F238E27FC236}">
                  <a16:creationId xmlns:a16="http://schemas.microsoft.com/office/drawing/2014/main" id="{053FAE2A-3AC4-044F-BBD8-0F272C0162B7}"/>
                </a:ext>
              </a:extLst>
            </p:cNvPr>
            <p:cNvGrpSpPr/>
            <p:nvPr/>
          </p:nvGrpSpPr>
          <p:grpSpPr>
            <a:xfrm flipH="1">
              <a:off x="7749806" y="3297156"/>
              <a:ext cx="3956050" cy="1371600"/>
              <a:chOff x="3027333" y="3665337"/>
              <a:chExt cx="3956050" cy="1371600"/>
            </a:xfrm>
          </p:grpSpPr>
          <p:sp>
            <p:nvSpPr>
              <p:cNvPr id="10" name="양쪽 모서리가 둥근 사각형 43">
                <a:extLst>
                  <a:ext uri="{FF2B5EF4-FFF2-40B4-BE49-F238E27FC236}">
                    <a16:creationId xmlns:a16="http://schemas.microsoft.com/office/drawing/2014/main" id="{66D3ABA1-12FB-B84D-9C4C-AE913CA6B8FF}"/>
                  </a:ext>
                </a:extLst>
              </p:cNvPr>
              <p:cNvSpPr/>
              <p:nvPr/>
            </p:nvSpPr>
            <p:spPr>
              <a:xfrm rot="16200000">
                <a:off x="4592608" y="2646162"/>
                <a:ext cx="1371600" cy="3409950"/>
              </a:xfrm>
              <a:prstGeom prst="round2SameRect">
                <a:avLst>
                  <a:gd name="adj1" fmla="val 0"/>
                  <a:gd name="adj2" fmla="val 1823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20700" dist="63500" sx="94000" sy="94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양쪽 모서리가 둥근 사각형 44">
                <a:extLst>
                  <a:ext uri="{FF2B5EF4-FFF2-40B4-BE49-F238E27FC236}">
                    <a16:creationId xmlns:a16="http://schemas.microsoft.com/office/drawing/2014/main" id="{1728707F-51F3-9C4B-9E14-07DF56EBB2A0}"/>
                  </a:ext>
                </a:extLst>
              </p:cNvPr>
              <p:cNvSpPr/>
              <p:nvPr/>
            </p:nvSpPr>
            <p:spPr>
              <a:xfrm rot="16200000">
                <a:off x="2614583" y="4078087"/>
                <a:ext cx="1371600" cy="546100"/>
              </a:xfrm>
              <a:prstGeom prst="round2SameRect">
                <a:avLst>
                  <a:gd name="adj1" fmla="val 42248"/>
                  <a:gd name="adj2" fmla="val 0"/>
                </a:avLst>
              </a:prstGeom>
              <a:solidFill>
                <a:srgbClr val="967D5F"/>
              </a:solidFill>
              <a:ln>
                <a:noFill/>
              </a:ln>
              <a:effectLst>
                <a:outerShdw blurRad="139700" dist="63500" sx="97000" sy="970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타원 45">
                <a:extLst>
                  <a:ext uri="{FF2B5EF4-FFF2-40B4-BE49-F238E27FC236}">
                    <a16:creationId xmlns:a16="http://schemas.microsoft.com/office/drawing/2014/main" id="{E239F8FE-BD2A-9647-B157-B6BE20E51175}"/>
                  </a:ext>
                </a:extLst>
              </p:cNvPr>
              <p:cNvSpPr/>
              <p:nvPr/>
            </p:nvSpPr>
            <p:spPr>
              <a:xfrm>
                <a:off x="6551583" y="3867267"/>
                <a:ext cx="228600" cy="2286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타원 46">
                <a:extLst>
                  <a:ext uri="{FF2B5EF4-FFF2-40B4-BE49-F238E27FC236}">
                    <a16:creationId xmlns:a16="http://schemas.microsoft.com/office/drawing/2014/main" id="{D49DEEB8-D2E8-7D4B-AD20-E29E6234F4DC}"/>
                  </a:ext>
                </a:extLst>
              </p:cNvPr>
              <p:cNvSpPr/>
              <p:nvPr/>
            </p:nvSpPr>
            <p:spPr>
              <a:xfrm>
                <a:off x="6551583" y="4606407"/>
                <a:ext cx="228600" cy="2286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모서리가 둥근 직사각형 66">
                <a:extLst>
                  <a:ext uri="{FF2B5EF4-FFF2-40B4-BE49-F238E27FC236}">
                    <a16:creationId xmlns:a16="http://schemas.microsoft.com/office/drawing/2014/main" id="{D59DF0B5-FCFB-1B49-95AF-9B387D302E5E}"/>
                  </a:ext>
                </a:extLst>
              </p:cNvPr>
              <p:cNvSpPr/>
              <p:nvPr/>
            </p:nvSpPr>
            <p:spPr>
              <a:xfrm>
                <a:off x="6618893" y="3928707"/>
                <a:ext cx="93980" cy="7920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4" name="직사각형 75">
              <a:extLst>
                <a:ext uri="{FF2B5EF4-FFF2-40B4-BE49-F238E27FC236}">
                  <a16:creationId xmlns:a16="http://schemas.microsoft.com/office/drawing/2014/main" id="{5C62D941-9C9B-A645-BBB5-C22DB47E7CB2}"/>
                </a:ext>
              </a:extLst>
            </p:cNvPr>
            <p:cNvSpPr/>
            <p:nvPr/>
          </p:nvSpPr>
          <p:spPr>
            <a:xfrm>
              <a:off x="8296218" y="3393968"/>
              <a:ext cx="3089869" cy="10728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err="1">
                  <a:solidFill>
                    <a:prstClr val="white">
                      <a:lumMod val="50000"/>
                    </a:prstClr>
                  </a:solidFill>
                </a:rPr>
                <a:t>操作簡單畫面精緻</a:t>
              </a:r>
              <a:endParaRPr lang="en-US" altLang="ko-KR" sz="1400" b="1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食譜都已</a:t>
              </a:r>
              <a:r>
                <a:rPr lang="zh-TW" altLang="en-US" sz="14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en-US" altLang="ko-KR" sz="1400" dirty="0" err="1">
                  <a:solidFill>
                    <a:prstClr val="white">
                      <a:lumMod val="50000"/>
                    </a:prstClr>
                  </a:solidFill>
                </a:rPr>
                <a:t>CardView</a:t>
              </a:r>
              <a:r>
                <a:rPr lang="zh-TW" altLang="en-US" sz="1400" dirty="0">
                  <a:solidFill>
                    <a:prstClr val="white">
                      <a:lumMod val="50000"/>
                    </a:prstClr>
                  </a:solidFill>
                </a:rPr>
                <a:t> </a:t>
              </a: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呈現</a:t>
              </a:r>
              <a:endParaRPr lang="en-US" altLang="ko-KR" sz="1400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solidFill>
                    <a:prstClr val="white">
                      <a:lumMod val="50000"/>
                    </a:prstClr>
                  </a:solidFill>
                </a:rPr>
                <a:t>視覺回饋使用到許多</a:t>
              </a:r>
              <a:r>
                <a:rPr lang="en-US" altLang="ko-KR" sz="1400" dirty="0">
                  <a:solidFill>
                    <a:prstClr val="white">
                      <a:lumMod val="50000"/>
                    </a:prstClr>
                  </a:solidFill>
                </a:rPr>
                <a:t>Animation</a:t>
              </a:r>
            </a:p>
          </p:txBody>
        </p:sp>
        <p:sp>
          <p:nvSpPr>
            <p:cNvPr id="22" name="Freeform 36">
              <a:extLst>
                <a:ext uri="{FF2B5EF4-FFF2-40B4-BE49-F238E27FC236}">
                  <a16:creationId xmlns:a16="http://schemas.microsoft.com/office/drawing/2014/main" id="{1EBE36EB-ECC4-5940-AFDE-CDAA974EBB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11413" y="3784056"/>
              <a:ext cx="221261" cy="372140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7336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E8C9232-4E72-534B-A6BC-0346C3759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284" y="1156417"/>
            <a:ext cx="3318966" cy="5473742"/>
          </a:xfrm>
          <a:prstGeom prst="roundRect">
            <a:avLst>
              <a:gd name="adj" fmla="val 6059"/>
            </a:avLst>
          </a:prstGeom>
          <a:ln>
            <a:noFill/>
          </a:ln>
          <a:effectLst>
            <a:outerShdw blurRad="787400" dist="38100" dir="2700000" algn="tl" rotWithShape="0">
              <a:prstClr val="black">
                <a:alpha val="23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6381752" y="1648522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Ｍ</a:t>
            </a:r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ain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主頁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C543051-E298-CD44-82DB-2DDB98BCC971}"/>
              </a:ext>
            </a:extLst>
          </p:cNvPr>
          <p:cNvGrpSpPr/>
          <p:nvPr/>
        </p:nvGrpSpPr>
        <p:grpSpPr>
          <a:xfrm>
            <a:off x="4964567" y="1238248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0" name="눈물 방울 39">
              <a:extLst>
                <a:ext uri="{FF2B5EF4-FFF2-40B4-BE49-F238E27FC236}">
                  <a16:creationId xmlns:a16="http://schemas.microsoft.com/office/drawing/2014/main" id="{248D0032-C897-084B-BFBD-3E200819291C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1" name="직사각형 61">
              <a:extLst>
                <a:ext uri="{FF2B5EF4-FFF2-40B4-BE49-F238E27FC236}">
                  <a16:creationId xmlns:a16="http://schemas.microsoft.com/office/drawing/2014/main" id="{CC2D4FF0-6598-5C4A-A001-FFA576E49BB5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1958697" y="1251895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7DA551C8-0123-0E4F-A9D3-83FA15B98C79}"/>
              </a:ext>
            </a:extLst>
          </p:cNvPr>
          <p:cNvGrpSpPr/>
          <p:nvPr/>
        </p:nvGrpSpPr>
        <p:grpSpPr>
          <a:xfrm>
            <a:off x="1958697" y="2140220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6" name="눈물 방울 39">
              <a:extLst>
                <a:ext uri="{FF2B5EF4-FFF2-40B4-BE49-F238E27FC236}">
                  <a16:creationId xmlns:a16="http://schemas.microsoft.com/office/drawing/2014/main" id="{E47324A5-4D82-8045-81FC-E60B08742A2E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7" name="직사각형 61">
              <a:extLst>
                <a:ext uri="{FF2B5EF4-FFF2-40B4-BE49-F238E27FC236}">
                  <a16:creationId xmlns:a16="http://schemas.microsoft.com/office/drawing/2014/main" id="{C29831DE-CF3C-2743-928D-F510F8EE7D09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CFDAA095-3A06-A64C-A232-7955F274CAEE}"/>
              </a:ext>
            </a:extLst>
          </p:cNvPr>
          <p:cNvGrpSpPr/>
          <p:nvPr/>
        </p:nvGrpSpPr>
        <p:grpSpPr>
          <a:xfrm>
            <a:off x="1940058" y="5617976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42" name="눈물 방울 39">
              <a:extLst>
                <a:ext uri="{FF2B5EF4-FFF2-40B4-BE49-F238E27FC236}">
                  <a16:creationId xmlns:a16="http://schemas.microsoft.com/office/drawing/2014/main" id="{F4D70856-DEB3-9449-9893-DC05D61419C3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43" name="직사각형 61">
              <a:extLst>
                <a:ext uri="{FF2B5EF4-FFF2-40B4-BE49-F238E27FC236}">
                  <a16:creationId xmlns:a16="http://schemas.microsoft.com/office/drawing/2014/main" id="{C6778B4C-23E1-7F4F-B780-897B4324C7EA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4</a:t>
              </a: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9F839520-3D69-AA40-8F7D-F15B3E9B0806}"/>
              </a:ext>
            </a:extLst>
          </p:cNvPr>
          <p:cNvGrpSpPr/>
          <p:nvPr/>
        </p:nvGrpSpPr>
        <p:grpSpPr>
          <a:xfrm>
            <a:off x="4927290" y="5645271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45" name="눈물 방울 39">
              <a:extLst>
                <a:ext uri="{FF2B5EF4-FFF2-40B4-BE49-F238E27FC236}">
                  <a16:creationId xmlns:a16="http://schemas.microsoft.com/office/drawing/2014/main" id="{C533EEE4-F9BA-8840-8898-309A51C57963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46" name="직사각형 61">
              <a:extLst>
                <a:ext uri="{FF2B5EF4-FFF2-40B4-BE49-F238E27FC236}">
                  <a16:creationId xmlns:a16="http://schemas.microsoft.com/office/drawing/2014/main" id="{E81E3C93-7E7F-E84C-9078-AFED994BB1AA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5</a:t>
              </a: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FC39D1BF-B11A-4048-BA84-DB2E9320B14B}"/>
              </a:ext>
            </a:extLst>
          </p:cNvPr>
          <p:cNvGrpSpPr/>
          <p:nvPr/>
        </p:nvGrpSpPr>
        <p:grpSpPr>
          <a:xfrm>
            <a:off x="6366352" y="2619837"/>
            <a:ext cx="4263548" cy="3360724"/>
            <a:chOff x="6366352" y="2619837"/>
            <a:chExt cx="4263548" cy="3360724"/>
          </a:xfrm>
        </p:grpSpPr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954DBC2B-A844-4840-A35A-CE214CA169E6}"/>
                </a:ext>
              </a:extLst>
            </p:cNvPr>
            <p:cNvGrpSpPr/>
            <p:nvPr/>
          </p:nvGrpSpPr>
          <p:grpSpPr>
            <a:xfrm>
              <a:off x="6366352" y="2619837"/>
              <a:ext cx="3334364" cy="408295"/>
              <a:chOff x="6366352" y="3032373"/>
              <a:chExt cx="3334364" cy="408295"/>
            </a:xfrm>
          </p:grpSpPr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BE9D98A2-0EAA-634C-9217-39EDF34FB93E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29" name="눈물 방울 39">
                  <a:extLst>
                    <a:ext uri="{FF2B5EF4-FFF2-40B4-BE49-F238E27FC236}">
                      <a16:creationId xmlns:a16="http://schemas.microsoft.com/office/drawing/2014/main" id="{D66612B6-79DD-3346-AB69-D0E681E2F95C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0" name="직사각형 61">
                  <a:extLst>
                    <a:ext uri="{FF2B5EF4-FFF2-40B4-BE49-F238E27FC236}">
                      <a16:creationId xmlns:a16="http://schemas.microsoft.com/office/drawing/2014/main" id="{D493B8E9-3D36-1442-B40A-77254D30089C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</a:p>
              </p:txBody>
            </p:sp>
          </p:grpSp>
          <p:sp>
            <p:nvSpPr>
              <p:cNvPr id="37" name="직사각형 61">
                <a:extLst>
                  <a:ext uri="{FF2B5EF4-FFF2-40B4-BE49-F238E27FC236}">
                    <a16:creationId xmlns:a16="http://schemas.microsoft.com/office/drawing/2014/main" id="{D34771FE-F6D9-0041-B764-83C693D34A49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Navigation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導航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47" name="群組 46">
              <a:extLst>
                <a:ext uri="{FF2B5EF4-FFF2-40B4-BE49-F238E27FC236}">
                  <a16:creationId xmlns:a16="http://schemas.microsoft.com/office/drawing/2014/main" id="{C9F717C1-9BC8-4E41-B09F-D03E14D843FC}"/>
                </a:ext>
              </a:extLst>
            </p:cNvPr>
            <p:cNvGrpSpPr/>
            <p:nvPr/>
          </p:nvGrpSpPr>
          <p:grpSpPr>
            <a:xfrm>
              <a:off x="6366352" y="3307186"/>
              <a:ext cx="3334364" cy="396627"/>
              <a:chOff x="6366352" y="3692386"/>
              <a:chExt cx="3334364" cy="396627"/>
            </a:xfrm>
          </p:grpSpPr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B707C4F2-1FCE-D942-80D5-C37BAD755E11}"/>
                  </a:ext>
                </a:extLst>
              </p:cNvPr>
              <p:cNvGrpSpPr/>
              <p:nvPr/>
            </p:nvGrpSpPr>
            <p:grpSpPr>
              <a:xfrm>
                <a:off x="6366352" y="3692386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32" name="눈물 방울 39">
                  <a:extLst>
                    <a:ext uri="{FF2B5EF4-FFF2-40B4-BE49-F238E27FC236}">
                      <a16:creationId xmlns:a16="http://schemas.microsoft.com/office/drawing/2014/main" id="{5C4CBF52-A21C-D94D-9935-70A330C219ED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3" name="직사각형 61">
                  <a:extLst>
                    <a:ext uri="{FF2B5EF4-FFF2-40B4-BE49-F238E27FC236}">
                      <a16:creationId xmlns:a16="http://schemas.microsoft.com/office/drawing/2014/main" id="{2D928ADB-3FDF-E741-8A57-48D3817DFDA7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</a:t>
                  </a:r>
                </a:p>
              </p:txBody>
            </p:sp>
          </p:grpSp>
          <p:sp>
            <p:nvSpPr>
              <p:cNvPr id="38" name="직사각형 61">
                <a:extLst>
                  <a:ext uri="{FF2B5EF4-FFF2-40B4-BE49-F238E27FC236}">
                    <a16:creationId xmlns:a16="http://schemas.microsoft.com/office/drawing/2014/main" id="{FD5FB98D-0606-9F42-BB42-0525B1AF6BA0}"/>
                  </a:ext>
                </a:extLst>
              </p:cNvPr>
              <p:cNvSpPr/>
              <p:nvPr/>
            </p:nvSpPr>
            <p:spPr>
              <a:xfrm>
                <a:off x="6881345" y="3711867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ToolBar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搜尋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（未完成）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92F6F424-0E81-B249-B398-283DC90E3ACA}"/>
                </a:ext>
              </a:extLst>
            </p:cNvPr>
            <p:cNvGrpSpPr/>
            <p:nvPr/>
          </p:nvGrpSpPr>
          <p:grpSpPr>
            <a:xfrm>
              <a:off x="6366352" y="3982867"/>
              <a:ext cx="3334364" cy="396627"/>
              <a:chOff x="6366352" y="4352398"/>
              <a:chExt cx="3334364" cy="396627"/>
            </a:xfrm>
          </p:grpSpPr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5624EB32-8B85-0141-BD45-A3BDDC537BAB}"/>
                  </a:ext>
                </a:extLst>
              </p:cNvPr>
              <p:cNvGrpSpPr/>
              <p:nvPr/>
            </p:nvGrpSpPr>
            <p:grpSpPr>
              <a:xfrm>
                <a:off x="6366352" y="4352398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35" name="눈물 방울 39">
                  <a:extLst>
                    <a:ext uri="{FF2B5EF4-FFF2-40B4-BE49-F238E27FC236}">
                      <a16:creationId xmlns:a16="http://schemas.microsoft.com/office/drawing/2014/main" id="{6CE8DEDC-1593-324B-B692-E043015570C1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6" name="직사각형 61">
                  <a:extLst>
                    <a:ext uri="{FF2B5EF4-FFF2-40B4-BE49-F238E27FC236}">
                      <a16:creationId xmlns:a16="http://schemas.microsoft.com/office/drawing/2014/main" id="{8BEF0414-F68D-9D4B-8469-15CDA750A340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3</a:t>
                  </a:r>
                </a:p>
              </p:txBody>
            </p:sp>
          </p:grpSp>
          <p:sp>
            <p:nvSpPr>
              <p:cNvPr id="39" name="직사각형 61">
                <a:extLst>
                  <a:ext uri="{FF2B5EF4-FFF2-40B4-BE49-F238E27FC236}">
                    <a16:creationId xmlns:a16="http://schemas.microsoft.com/office/drawing/2014/main" id="{31A6E552-CF8E-5F4E-9152-5428DE89D477}"/>
                  </a:ext>
                </a:extLst>
              </p:cNvPr>
              <p:cNvSpPr/>
              <p:nvPr/>
            </p:nvSpPr>
            <p:spPr>
              <a:xfrm>
                <a:off x="6881345" y="4352398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CardView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卡片瀏覽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50" name="群組 49">
              <a:extLst>
                <a:ext uri="{FF2B5EF4-FFF2-40B4-BE49-F238E27FC236}">
                  <a16:creationId xmlns:a16="http://schemas.microsoft.com/office/drawing/2014/main" id="{F53FB6CA-7234-0A42-B871-A229C91F15AC}"/>
                </a:ext>
              </a:extLst>
            </p:cNvPr>
            <p:cNvGrpSpPr/>
            <p:nvPr/>
          </p:nvGrpSpPr>
          <p:grpSpPr>
            <a:xfrm>
              <a:off x="6366352" y="4658548"/>
              <a:ext cx="3334364" cy="396627"/>
              <a:chOff x="6366352" y="4352398"/>
              <a:chExt cx="3334364" cy="396627"/>
            </a:xfrm>
          </p:grpSpPr>
          <p:grpSp>
            <p:nvGrpSpPr>
              <p:cNvPr id="51" name="群組 50">
                <a:extLst>
                  <a:ext uri="{FF2B5EF4-FFF2-40B4-BE49-F238E27FC236}">
                    <a16:creationId xmlns:a16="http://schemas.microsoft.com/office/drawing/2014/main" id="{4C694864-0CC3-4042-B42A-D33D95DBC188}"/>
                  </a:ext>
                </a:extLst>
              </p:cNvPr>
              <p:cNvGrpSpPr/>
              <p:nvPr/>
            </p:nvGrpSpPr>
            <p:grpSpPr>
              <a:xfrm>
                <a:off x="6366352" y="4352398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53" name="눈물 방울 39">
                  <a:extLst>
                    <a:ext uri="{FF2B5EF4-FFF2-40B4-BE49-F238E27FC236}">
                      <a16:creationId xmlns:a16="http://schemas.microsoft.com/office/drawing/2014/main" id="{42185732-A64C-C840-B10B-BB42ABE001AE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4" name="직사각형 61">
                  <a:extLst>
                    <a:ext uri="{FF2B5EF4-FFF2-40B4-BE49-F238E27FC236}">
                      <a16:creationId xmlns:a16="http://schemas.microsoft.com/office/drawing/2014/main" id="{4AE5F44D-6E0C-E34A-94A9-F214C04F2557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4</a:t>
                  </a:r>
                </a:p>
              </p:txBody>
            </p:sp>
          </p:grpSp>
          <p:sp>
            <p:nvSpPr>
              <p:cNvPr id="52" name="직사각형 61">
                <a:extLst>
                  <a:ext uri="{FF2B5EF4-FFF2-40B4-BE49-F238E27FC236}">
                    <a16:creationId xmlns:a16="http://schemas.microsoft.com/office/drawing/2014/main" id="{4497E045-F68D-E945-882D-A963225889A3}"/>
                  </a:ext>
                </a:extLst>
              </p:cNvPr>
              <p:cNvSpPr/>
              <p:nvPr/>
            </p:nvSpPr>
            <p:spPr>
              <a:xfrm>
                <a:off x="6881345" y="4352398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TabLayout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功能切換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757A0D8B-E8E5-E94B-95A4-4052BA814863}"/>
                </a:ext>
              </a:extLst>
            </p:cNvPr>
            <p:cNvGrpSpPr/>
            <p:nvPr/>
          </p:nvGrpSpPr>
          <p:grpSpPr>
            <a:xfrm>
              <a:off x="6366352" y="5334230"/>
              <a:ext cx="4263548" cy="646331"/>
              <a:chOff x="6366352" y="4352398"/>
              <a:chExt cx="4263548" cy="646331"/>
            </a:xfrm>
          </p:grpSpPr>
          <p:grpSp>
            <p:nvGrpSpPr>
              <p:cNvPr id="56" name="群組 55">
                <a:extLst>
                  <a:ext uri="{FF2B5EF4-FFF2-40B4-BE49-F238E27FC236}">
                    <a16:creationId xmlns:a16="http://schemas.microsoft.com/office/drawing/2014/main" id="{0CAEECDA-D63B-F241-AF68-A6A71468ED92}"/>
                  </a:ext>
                </a:extLst>
              </p:cNvPr>
              <p:cNvGrpSpPr/>
              <p:nvPr/>
            </p:nvGrpSpPr>
            <p:grpSpPr>
              <a:xfrm>
                <a:off x="6366352" y="4352398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58" name="눈물 방울 39">
                  <a:extLst>
                    <a:ext uri="{FF2B5EF4-FFF2-40B4-BE49-F238E27FC236}">
                      <a16:creationId xmlns:a16="http://schemas.microsoft.com/office/drawing/2014/main" id="{DFDBC74E-3AE6-2044-983D-4B099685260B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9" name="직사각형 61">
                  <a:extLst>
                    <a:ext uri="{FF2B5EF4-FFF2-40B4-BE49-F238E27FC236}">
                      <a16:creationId xmlns:a16="http://schemas.microsoft.com/office/drawing/2014/main" id="{1307FF74-ACD6-E043-B6A4-E330771A6101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5</a:t>
                  </a:r>
                </a:p>
              </p:txBody>
            </p:sp>
          </p:grpSp>
          <p:sp>
            <p:nvSpPr>
              <p:cNvPr id="57" name="직사각형 61">
                <a:extLst>
                  <a:ext uri="{FF2B5EF4-FFF2-40B4-BE49-F238E27FC236}">
                    <a16:creationId xmlns:a16="http://schemas.microsoft.com/office/drawing/2014/main" id="{864C0ED0-7036-894C-AA8E-45B34E3DB82E}"/>
                  </a:ext>
                </a:extLst>
              </p:cNvPr>
              <p:cNvSpPr/>
              <p:nvPr/>
            </p:nvSpPr>
            <p:spPr>
              <a:xfrm>
                <a:off x="6881345" y="4352398"/>
                <a:ext cx="37485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FloatingActionButton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新增食譜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（未完成）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pic>
        <p:nvPicPr>
          <p:cNvPr id="61" name="圖片 60">
            <a:extLst>
              <a:ext uri="{FF2B5EF4-FFF2-40B4-BE49-F238E27FC236}">
                <a16:creationId xmlns:a16="http://schemas.microsoft.com/office/drawing/2014/main" id="{C53DA97D-1CC2-5640-8C20-5D6E15003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368" y="2032348"/>
            <a:ext cx="3394767" cy="3657587"/>
          </a:xfrm>
          <a:prstGeom prst="roundRect">
            <a:avLst>
              <a:gd name="adj" fmla="val 5357"/>
            </a:avLst>
          </a:prstGeom>
          <a:ln>
            <a:noFill/>
          </a:ln>
          <a:effectLst>
            <a:outerShdw blurRad="1270000" dist="38100" dir="2700000" algn="tl" rotWithShape="0">
              <a:prstClr val="black">
                <a:alpha val="29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grpSp>
        <p:nvGrpSpPr>
          <p:cNvPr id="62" name="群組 61">
            <a:extLst>
              <a:ext uri="{FF2B5EF4-FFF2-40B4-BE49-F238E27FC236}">
                <a16:creationId xmlns:a16="http://schemas.microsoft.com/office/drawing/2014/main" id="{BDAD69C4-3A59-2343-A684-D19CDDDAC576}"/>
              </a:ext>
            </a:extLst>
          </p:cNvPr>
          <p:cNvGrpSpPr/>
          <p:nvPr/>
        </p:nvGrpSpPr>
        <p:grpSpPr>
          <a:xfrm>
            <a:off x="2258217" y="2024807"/>
            <a:ext cx="426363" cy="396627"/>
            <a:chOff x="6095339" y="1662552"/>
            <a:chExt cx="426363" cy="396627"/>
          </a:xfrm>
        </p:grpSpPr>
        <p:sp>
          <p:nvSpPr>
            <p:cNvPr id="64" name="눈물 방울 39">
              <a:extLst>
                <a:ext uri="{FF2B5EF4-FFF2-40B4-BE49-F238E27FC236}">
                  <a16:creationId xmlns:a16="http://schemas.microsoft.com/office/drawing/2014/main" id="{E5B36B21-E901-4B45-A3E8-FE5EAC5E6B65}"/>
                </a:ext>
              </a:extLst>
            </p:cNvPr>
            <p:cNvSpPr/>
            <p:nvPr/>
          </p:nvSpPr>
          <p:spPr>
            <a:xfrm rot="5400000">
              <a:off x="6095339" y="1662552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65" name="직사각형 61">
              <a:extLst>
                <a:ext uri="{FF2B5EF4-FFF2-40B4-BE49-F238E27FC236}">
                  <a16:creationId xmlns:a16="http://schemas.microsoft.com/office/drawing/2014/main" id="{1A5237D9-A7E4-B54C-93CA-A7FFA61473AF}"/>
                </a:ext>
              </a:extLst>
            </p:cNvPr>
            <p:cNvSpPr/>
            <p:nvPr/>
          </p:nvSpPr>
          <p:spPr>
            <a:xfrm>
              <a:off x="6132616" y="1689847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A10528AE-2696-E04B-983B-BEB31E107F04}"/>
              </a:ext>
            </a:extLst>
          </p:cNvPr>
          <p:cNvGrpSpPr/>
          <p:nvPr/>
        </p:nvGrpSpPr>
        <p:grpSpPr>
          <a:xfrm>
            <a:off x="2202890" y="4606697"/>
            <a:ext cx="426363" cy="396627"/>
            <a:chOff x="6095339" y="1662552"/>
            <a:chExt cx="426363" cy="396627"/>
          </a:xfrm>
        </p:grpSpPr>
        <p:sp>
          <p:nvSpPr>
            <p:cNvPr id="68" name="눈물 방울 39">
              <a:extLst>
                <a:ext uri="{FF2B5EF4-FFF2-40B4-BE49-F238E27FC236}">
                  <a16:creationId xmlns:a16="http://schemas.microsoft.com/office/drawing/2014/main" id="{6F123BB0-6934-664F-90CB-04A5B1FBB46A}"/>
                </a:ext>
              </a:extLst>
            </p:cNvPr>
            <p:cNvSpPr/>
            <p:nvPr/>
          </p:nvSpPr>
          <p:spPr>
            <a:xfrm rot="5400000">
              <a:off x="6095339" y="1662552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69" name="직사각형 61">
              <a:extLst>
                <a:ext uri="{FF2B5EF4-FFF2-40B4-BE49-F238E27FC236}">
                  <a16:creationId xmlns:a16="http://schemas.microsoft.com/office/drawing/2014/main" id="{9FE7F23B-DEFC-7546-AF7B-171485C3AE33}"/>
                </a:ext>
              </a:extLst>
            </p:cNvPr>
            <p:cNvSpPr/>
            <p:nvPr/>
          </p:nvSpPr>
          <p:spPr>
            <a:xfrm>
              <a:off x="6132616" y="1689847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0A074E0C-79B7-8B42-A51D-88EC8C25A913}"/>
              </a:ext>
            </a:extLst>
          </p:cNvPr>
          <p:cNvGrpSpPr/>
          <p:nvPr/>
        </p:nvGrpSpPr>
        <p:grpSpPr>
          <a:xfrm>
            <a:off x="3425634" y="4602926"/>
            <a:ext cx="426363" cy="396627"/>
            <a:chOff x="6095339" y="1662552"/>
            <a:chExt cx="426363" cy="396627"/>
          </a:xfrm>
        </p:grpSpPr>
        <p:sp>
          <p:nvSpPr>
            <p:cNvPr id="71" name="눈물 방울 39">
              <a:extLst>
                <a:ext uri="{FF2B5EF4-FFF2-40B4-BE49-F238E27FC236}">
                  <a16:creationId xmlns:a16="http://schemas.microsoft.com/office/drawing/2014/main" id="{46BA95E8-025F-0744-B7CE-7FCDB595776A}"/>
                </a:ext>
              </a:extLst>
            </p:cNvPr>
            <p:cNvSpPr/>
            <p:nvPr/>
          </p:nvSpPr>
          <p:spPr>
            <a:xfrm rot="5400000">
              <a:off x="6095339" y="1662552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72" name="직사각형 61">
              <a:extLst>
                <a:ext uri="{FF2B5EF4-FFF2-40B4-BE49-F238E27FC236}">
                  <a16:creationId xmlns:a16="http://schemas.microsoft.com/office/drawing/2014/main" id="{E5BC120A-7F97-6948-8275-96FE6ED19FBE}"/>
                </a:ext>
              </a:extLst>
            </p:cNvPr>
            <p:cNvSpPr/>
            <p:nvPr/>
          </p:nvSpPr>
          <p:spPr>
            <a:xfrm>
              <a:off x="6132616" y="1689847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29AE15D0-7CAC-B446-A901-BDC88B80AD0C}"/>
              </a:ext>
            </a:extLst>
          </p:cNvPr>
          <p:cNvGrpSpPr/>
          <p:nvPr/>
        </p:nvGrpSpPr>
        <p:grpSpPr>
          <a:xfrm>
            <a:off x="6366352" y="2629683"/>
            <a:ext cx="3334364" cy="1759657"/>
            <a:chOff x="6366352" y="2619837"/>
            <a:chExt cx="3334364" cy="1759657"/>
          </a:xfrm>
        </p:grpSpPr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C34AE9CC-3717-2E4F-B5CD-905E67C7027E}"/>
                </a:ext>
              </a:extLst>
            </p:cNvPr>
            <p:cNvGrpSpPr/>
            <p:nvPr/>
          </p:nvGrpSpPr>
          <p:grpSpPr>
            <a:xfrm>
              <a:off x="6366352" y="2619837"/>
              <a:ext cx="3334364" cy="408295"/>
              <a:chOff x="6366352" y="3032373"/>
              <a:chExt cx="3334364" cy="408295"/>
            </a:xfrm>
          </p:grpSpPr>
          <p:grpSp>
            <p:nvGrpSpPr>
              <p:cNvPr id="95" name="群組 94">
                <a:extLst>
                  <a:ext uri="{FF2B5EF4-FFF2-40B4-BE49-F238E27FC236}">
                    <a16:creationId xmlns:a16="http://schemas.microsoft.com/office/drawing/2014/main" id="{D8614C0E-E227-E046-A6FF-E205DA8DD3B3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97" name="눈물 방울 39">
                  <a:extLst>
                    <a:ext uri="{FF2B5EF4-FFF2-40B4-BE49-F238E27FC236}">
                      <a16:creationId xmlns:a16="http://schemas.microsoft.com/office/drawing/2014/main" id="{5B5F8EDB-64AF-BC4F-B126-77AAA2F30895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98" name="직사각형 61">
                  <a:extLst>
                    <a:ext uri="{FF2B5EF4-FFF2-40B4-BE49-F238E27FC236}">
                      <a16:creationId xmlns:a16="http://schemas.microsoft.com/office/drawing/2014/main" id="{F619E187-DADC-904B-9551-87A97AF7990E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</a:p>
              </p:txBody>
            </p:sp>
          </p:grpSp>
          <p:sp>
            <p:nvSpPr>
              <p:cNvPr id="96" name="직사각형 61">
                <a:extLst>
                  <a:ext uri="{FF2B5EF4-FFF2-40B4-BE49-F238E27FC236}">
                    <a16:creationId xmlns:a16="http://schemas.microsoft.com/office/drawing/2014/main" id="{AC317E6D-74FD-1F4F-8A78-44E2C4E2ADD1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ImageView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食譜預覽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2F98D3B3-B1BD-0D49-8061-C08C252BE008}"/>
                </a:ext>
              </a:extLst>
            </p:cNvPr>
            <p:cNvGrpSpPr/>
            <p:nvPr/>
          </p:nvGrpSpPr>
          <p:grpSpPr>
            <a:xfrm>
              <a:off x="6366352" y="3307186"/>
              <a:ext cx="3334364" cy="396627"/>
              <a:chOff x="6366352" y="3692386"/>
              <a:chExt cx="3334364" cy="396627"/>
            </a:xfrm>
          </p:grpSpPr>
          <p:grpSp>
            <p:nvGrpSpPr>
              <p:cNvPr id="91" name="群組 90">
                <a:extLst>
                  <a:ext uri="{FF2B5EF4-FFF2-40B4-BE49-F238E27FC236}">
                    <a16:creationId xmlns:a16="http://schemas.microsoft.com/office/drawing/2014/main" id="{EFAA1946-07B7-814A-B6AA-17837E8D5775}"/>
                  </a:ext>
                </a:extLst>
              </p:cNvPr>
              <p:cNvGrpSpPr/>
              <p:nvPr/>
            </p:nvGrpSpPr>
            <p:grpSpPr>
              <a:xfrm>
                <a:off x="6366352" y="3692386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93" name="눈물 방울 39">
                  <a:extLst>
                    <a:ext uri="{FF2B5EF4-FFF2-40B4-BE49-F238E27FC236}">
                      <a16:creationId xmlns:a16="http://schemas.microsoft.com/office/drawing/2014/main" id="{969D460D-20EF-1B46-B67B-F45BB55B6210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94" name="직사각형 61">
                  <a:extLst>
                    <a:ext uri="{FF2B5EF4-FFF2-40B4-BE49-F238E27FC236}">
                      <a16:creationId xmlns:a16="http://schemas.microsoft.com/office/drawing/2014/main" id="{9F35CB28-6D7C-B84E-88BB-0C87B73A68E2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</a:t>
                  </a:r>
                </a:p>
              </p:txBody>
            </p:sp>
          </p:grpSp>
          <p:sp>
            <p:nvSpPr>
              <p:cNvPr id="92" name="직사각형 61">
                <a:extLst>
                  <a:ext uri="{FF2B5EF4-FFF2-40B4-BE49-F238E27FC236}">
                    <a16:creationId xmlns:a16="http://schemas.microsoft.com/office/drawing/2014/main" id="{325D4F97-C093-F84F-9A88-CE05283EFB9D}"/>
                  </a:ext>
                </a:extLst>
              </p:cNvPr>
              <p:cNvSpPr/>
              <p:nvPr/>
            </p:nvSpPr>
            <p:spPr>
              <a:xfrm>
                <a:off x="6881345" y="3711867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Button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加入最愛清單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D25626F6-1BBB-124A-A3AF-688C6395C245}"/>
                </a:ext>
              </a:extLst>
            </p:cNvPr>
            <p:cNvGrpSpPr/>
            <p:nvPr/>
          </p:nvGrpSpPr>
          <p:grpSpPr>
            <a:xfrm>
              <a:off x="6366352" y="3982867"/>
              <a:ext cx="3334364" cy="396627"/>
              <a:chOff x="6366352" y="4352398"/>
              <a:chExt cx="3334364" cy="396627"/>
            </a:xfrm>
          </p:grpSpPr>
          <p:grpSp>
            <p:nvGrpSpPr>
              <p:cNvPr id="87" name="群組 86">
                <a:extLst>
                  <a:ext uri="{FF2B5EF4-FFF2-40B4-BE49-F238E27FC236}">
                    <a16:creationId xmlns:a16="http://schemas.microsoft.com/office/drawing/2014/main" id="{FAD5B97A-BABB-0243-B1A8-A9B19A2D42A7}"/>
                  </a:ext>
                </a:extLst>
              </p:cNvPr>
              <p:cNvGrpSpPr/>
              <p:nvPr/>
            </p:nvGrpSpPr>
            <p:grpSpPr>
              <a:xfrm>
                <a:off x="6366352" y="4352398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89" name="눈물 방울 39">
                  <a:extLst>
                    <a:ext uri="{FF2B5EF4-FFF2-40B4-BE49-F238E27FC236}">
                      <a16:creationId xmlns:a16="http://schemas.microsoft.com/office/drawing/2014/main" id="{F8BD09DB-C803-E94E-89BE-55060987616F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90" name="직사각형 61">
                  <a:extLst>
                    <a:ext uri="{FF2B5EF4-FFF2-40B4-BE49-F238E27FC236}">
                      <a16:creationId xmlns:a16="http://schemas.microsoft.com/office/drawing/2014/main" id="{2F325D87-729B-0548-8C2F-BDC251A99B22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3</a:t>
                  </a:r>
                </a:p>
              </p:txBody>
            </p:sp>
          </p:grpSp>
          <p:sp>
            <p:nvSpPr>
              <p:cNvPr id="88" name="직사각형 61">
                <a:extLst>
                  <a:ext uri="{FF2B5EF4-FFF2-40B4-BE49-F238E27FC236}">
                    <a16:creationId xmlns:a16="http://schemas.microsoft.com/office/drawing/2014/main" id="{4B9E94DA-FBED-714D-B795-A5BD92A6C7A7}"/>
                  </a:ext>
                </a:extLst>
              </p:cNvPr>
              <p:cNvSpPr/>
              <p:nvPr/>
            </p:nvSpPr>
            <p:spPr>
              <a:xfrm>
                <a:off x="6881345" y="4352398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TextView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食譜名稱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8797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decel="100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900" decel="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1905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0D539D-15C1-8344-AE15-B4E5A0CF2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234" y="1156418"/>
            <a:ext cx="3318966" cy="5473742"/>
          </a:xfrm>
          <a:prstGeom prst="roundRect">
            <a:avLst>
              <a:gd name="adj" fmla="val 9205"/>
            </a:avLst>
          </a:prstGeom>
          <a:ln>
            <a:noFill/>
          </a:ln>
          <a:effectLst>
            <a:outerShdw blurRad="698500" dist="381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6381752" y="1648522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Navigation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導航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2101151" y="1258967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B66C2279-18C0-7845-A159-D57D670B23DA}"/>
              </a:ext>
            </a:extLst>
          </p:cNvPr>
          <p:cNvGrpSpPr/>
          <p:nvPr/>
        </p:nvGrpSpPr>
        <p:grpSpPr>
          <a:xfrm>
            <a:off x="2101151" y="2242495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41" name="눈물 방울 39">
              <a:extLst>
                <a:ext uri="{FF2B5EF4-FFF2-40B4-BE49-F238E27FC236}">
                  <a16:creationId xmlns:a16="http://schemas.microsoft.com/office/drawing/2014/main" id="{DE32F28B-644C-104E-856F-3D327F7D735D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42" name="직사각형 61">
              <a:extLst>
                <a:ext uri="{FF2B5EF4-FFF2-40B4-BE49-F238E27FC236}">
                  <a16:creationId xmlns:a16="http://schemas.microsoft.com/office/drawing/2014/main" id="{46C25887-4A91-DB48-A838-865103AD7EC4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20FFEF7D-1573-C747-B533-CDE02C7B6B21}"/>
              </a:ext>
            </a:extLst>
          </p:cNvPr>
          <p:cNvGrpSpPr/>
          <p:nvPr/>
        </p:nvGrpSpPr>
        <p:grpSpPr>
          <a:xfrm>
            <a:off x="2101151" y="2735039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44" name="눈물 방울 39">
              <a:extLst>
                <a:ext uri="{FF2B5EF4-FFF2-40B4-BE49-F238E27FC236}">
                  <a16:creationId xmlns:a16="http://schemas.microsoft.com/office/drawing/2014/main" id="{4079941F-A26D-5946-9324-BCDF3B0819CA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45" name="직사각형 61">
              <a:extLst>
                <a:ext uri="{FF2B5EF4-FFF2-40B4-BE49-F238E27FC236}">
                  <a16:creationId xmlns:a16="http://schemas.microsoft.com/office/drawing/2014/main" id="{F0954ECC-23B6-CA47-AA74-070374D9AC48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6919CA8A-5C10-4547-8847-298053EBE4D4}"/>
              </a:ext>
            </a:extLst>
          </p:cNvPr>
          <p:cNvGrpSpPr/>
          <p:nvPr/>
        </p:nvGrpSpPr>
        <p:grpSpPr>
          <a:xfrm>
            <a:off x="2101151" y="3386414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47" name="눈물 방울 39">
              <a:extLst>
                <a:ext uri="{FF2B5EF4-FFF2-40B4-BE49-F238E27FC236}">
                  <a16:creationId xmlns:a16="http://schemas.microsoft.com/office/drawing/2014/main" id="{EB1C9663-CA22-B641-80F6-78CFB7E3FF3A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48" name="직사각형 61">
              <a:extLst>
                <a:ext uri="{FF2B5EF4-FFF2-40B4-BE49-F238E27FC236}">
                  <a16:creationId xmlns:a16="http://schemas.microsoft.com/office/drawing/2014/main" id="{CAC9C625-836B-A84F-8116-8EC802C182DE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4</a:t>
              </a:r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B5577FB9-0304-3D40-BDF9-4892CB3C1707}"/>
              </a:ext>
            </a:extLst>
          </p:cNvPr>
          <p:cNvGrpSpPr/>
          <p:nvPr/>
        </p:nvGrpSpPr>
        <p:grpSpPr>
          <a:xfrm>
            <a:off x="2101151" y="3821449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50" name="눈물 방울 39">
              <a:extLst>
                <a:ext uri="{FF2B5EF4-FFF2-40B4-BE49-F238E27FC236}">
                  <a16:creationId xmlns:a16="http://schemas.microsoft.com/office/drawing/2014/main" id="{768C822B-FDD6-B746-8F9B-070434FAE3A8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51" name="직사각형 61">
              <a:extLst>
                <a:ext uri="{FF2B5EF4-FFF2-40B4-BE49-F238E27FC236}">
                  <a16:creationId xmlns:a16="http://schemas.microsoft.com/office/drawing/2014/main" id="{A9E97923-3D29-D747-BA21-74B66004E5A4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5</a:t>
              </a:r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151DFCCF-C157-FC41-B024-7425E7D69E6C}"/>
              </a:ext>
            </a:extLst>
          </p:cNvPr>
          <p:cNvGrpSpPr/>
          <p:nvPr/>
        </p:nvGrpSpPr>
        <p:grpSpPr>
          <a:xfrm>
            <a:off x="2101151" y="4245371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53" name="눈물 방울 39">
              <a:extLst>
                <a:ext uri="{FF2B5EF4-FFF2-40B4-BE49-F238E27FC236}">
                  <a16:creationId xmlns:a16="http://schemas.microsoft.com/office/drawing/2014/main" id="{445D9839-79EC-BC4D-A9DF-A845DFA5D663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54" name="직사각형 61">
              <a:extLst>
                <a:ext uri="{FF2B5EF4-FFF2-40B4-BE49-F238E27FC236}">
                  <a16:creationId xmlns:a16="http://schemas.microsoft.com/office/drawing/2014/main" id="{5F378E24-BC6C-2C4C-BD54-B828DA72A406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6</a:t>
              </a: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2989D0F4-87E0-9C42-8B42-CF8521B196DF}"/>
              </a:ext>
            </a:extLst>
          </p:cNvPr>
          <p:cNvGrpSpPr/>
          <p:nvPr/>
        </p:nvGrpSpPr>
        <p:grpSpPr>
          <a:xfrm>
            <a:off x="6381752" y="2586850"/>
            <a:ext cx="3334364" cy="3247369"/>
            <a:chOff x="6342474" y="2427433"/>
            <a:chExt cx="3334364" cy="3247369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671CE977-196C-0543-803B-8B3F7A0870FC}"/>
                </a:ext>
              </a:extLst>
            </p:cNvPr>
            <p:cNvGrpSpPr/>
            <p:nvPr/>
          </p:nvGrpSpPr>
          <p:grpSpPr>
            <a:xfrm>
              <a:off x="6342474" y="2427433"/>
              <a:ext cx="3334364" cy="408295"/>
              <a:chOff x="6366352" y="3032373"/>
              <a:chExt cx="3334364" cy="408295"/>
            </a:xfrm>
          </p:grpSpPr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BE9D98A2-0EAA-634C-9217-39EDF34FB93E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29" name="눈물 방울 39">
                  <a:extLst>
                    <a:ext uri="{FF2B5EF4-FFF2-40B4-BE49-F238E27FC236}">
                      <a16:creationId xmlns:a16="http://schemas.microsoft.com/office/drawing/2014/main" id="{D66612B6-79DD-3346-AB69-D0E681E2F95C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0" name="직사각형 61">
                  <a:extLst>
                    <a:ext uri="{FF2B5EF4-FFF2-40B4-BE49-F238E27FC236}">
                      <a16:creationId xmlns:a16="http://schemas.microsoft.com/office/drawing/2014/main" id="{D493B8E9-3D36-1442-B40A-77254D30089C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</a:p>
              </p:txBody>
            </p:sp>
          </p:grpSp>
          <p:sp>
            <p:nvSpPr>
              <p:cNvPr id="37" name="직사각형 61">
                <a:extLst>
                  <a:ext uri="{FF2B5EF4-FFF2-40B4-BE49-F238E27FC236}">
                    <a16:creationId xmlns:a16="http://schemas.microsoft.com/office/drawing/2014/main" id="{D34771FE-F6D9-0041-B764-83C693D34A49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LinearLayout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會員資訊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667BDA42-87A6-D848-831F-F20D1CADAE05}"/>
                </a:ext>
              </a:extLst>
            </p:cNvPr>
            <p:cNvGrpSpPr/>
            <p:nvPr/>
          </p:nvGrpSpPr>
          <p:grpSpPr>
            <a:xfrm>
              <a:off x="6342474" y="2995248"/>
              <a:ext cx="3334364" cy="408295"/>
              <a:chOff x="6366352" y="3032373"/>
              <a:chExt cx="3334364" cy="408295"/>
            </a:xfrm>
          </p:grpSpPr>
          <p:grpSp>
            <p:nvGrpSpPr>
              <p:cNvPr id="56" name="群組 55">
                <a:extLst>
                  <a:ext uri="{FF2B5EF4-FFF2-40B4-BE49-F238E27FC236}">
                    <a16:creationId xmlns:a16="http://schemas.microsoft.com/office/drawing/2014/main" id="{82890A49-AEC5-9446-AB28-7FBA848F6597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58" name="눈물 방울 39">
                  <a:extLst>
                    <a:ext uri="{FF2B5EF4-FFF2-40B4-BE49-F238E27FC236}">
                      <a16:creationId xmlns:a16="http://schemas.microsoft.com/office/drawing/2014/main" id="{C97E9D4D-DF16-4041-A431-F7D22205B99E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9" name="직사각형 61">
                  <a:extLst>
                    <a:ext uri="{FF2B5EF4-FFF2-40B4-BE49-F238E27FC236}">
                      <a16:creationId xmlns:a16="http://schemas.microsoft.com/office/drawing/2014/main" id="{AB7B5AD3-FEE8-D043-9F34-5D48AA8D0CA9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</a:t>
                  </a:r>
                </a:p>
              </p:txBody>
            </p:sp>
          </p:grpSp>
          <p:sp>
            <p:nvSpPr>
              <p:cNvPr id="57" name="직사각형 61">
                <a:extLst>
                  <a:ext uri="{FF2B5EF4-FFF2-40B4-BE49-F238E27FC236}">
                    <a16:creationId xmlns:a16="http://schemas.microsoft.com/office/drawing/2014/main" id="{91183B10-9AF3-7347-B8A8-CDD418E1BAB6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Menu Item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所有食譜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59020E7E-42CF-374D-A18B-3E9F67412C2F}"/>
                </a:ext>
              </a:extLst>
            </p:cNvPr>
            <p:cNvGrpSpPr/>
            <p:nvPr/>
          </p:nvGrpSpPr>
          <p:grpSpPr>
            <a:xfrm>
              <a:off x="6342474" y="4698693"/>
              <a:ext cx="3334364" cy="408295"/>
              <a:chOff x="6366352" y="3032373"/>
              <a:chExt cx="3334364" cy="408295"/>
            </a:xfrm>
          </p:grpSpPr>
          <p:grpSp>
            <p:nvGrpSpPr>
              <p:cNvPr id="61" name="群組 60">
                <a:extLst>
                  <a:ext uri="{FF2B5EF4-FFF2-40B4-BE49-F238E27FC236}">
                    <a16:creationId xmlns:a16="http://schemas.microsoft.com/office/drawing/2014/main" id="{A31071BA-773F-A740-9803-CCD01695F50B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63" name="눈물 방울 39">
                  <a:extLst>
                    <a:ext uri="{FF2B5EF4-FFF2-40B4-BE49-F238E27FC236}">
                      <a16:creationId xmlns:a16="http://schemas.microsoft.com/office/drawing/2014/main" id="{703E8F9E-4E82-8846-99B0-092281936100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64" name="직사각형 61">
                  <a:extLst>
                    <a:ext uri="{FF2B5EF4-FFF2-40B4-BE49-F238E27FC236}">
                      <a16:creationId xmlns:a16="http://schemas.microsoft.com/office/drawing/2014/main" id="{B12EFE9B-7FB0-584A-9C6F-AB695222929E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5</a:t>
                  </a:r>
                </a:p>
              </p:txBody>
            </p:sp>
          </p:grp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070AD2B5-6EAD-3A43-ACD1-03DD89916811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Menu Item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關於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65" name="群組 64">
              <a:extLst>
                <a:ext uri="{FF2B5EF4-FFF2-40B4-BE49-F238E27FC236}">
                  <a16:creationId xmlns:a16="http://schemas.microsoft.com/office/drawing/2014/main" id="{4944F17E-964E-D94B-8DC3-2F96848895C3}"/>
                </a:ext>
              </a:extLst>
            </p:cNvPr>
            <p:cNvGrpSpPr/>
            <p:nvPr/>
          </p:nvGrpSpPr>
          <p:grpSpPr>
            <a:xfrm>
              <a:off x="6342474" y="3563063"/>
              <a:ext cx="3334364" cy="408295"/>
              <a:chOff x="6366352" y="3032373"/>
              <a:chExt cx="3334364" cy="408295"/>
            </a:xfrm>
          </p:grpSpPr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9CF26B77-6CCD-5543-BB68-102A379901BF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68" name="눈물 방울 39">
                  <a:extLst>
                    <a:ext uri="{FF2B5EF4-FFF2-40B4-BE49-F238E27FC236}">
                      <a16:creationId xmlns:a16="http://schemas.microsoft.com/office/drawing/2014/main" id="{F0A07C71-3B22-C049-936B-02AB4EFCA756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69" name="직사각형 61">
                  <a:extLst>
                    <a:ext uri="{FF2B5EF4-FFF2-40B4-BE49-F238E27FC236}">
                      <a16:creationId xmlns:a16="http://schemas.microsoft.com/office/drawing/2014/main" id="{763EE823-75C9-844F-AA12-9DC2DD0B4F29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3</a:t>
                  </a:r>
                </a:p>
              </p:txBody>
            </p:sp>
          </p:grpSp>
          <p:sp>
            <p:nvSpPr>
              <p:cNvPr id="67" name="직사각형 61">
                <a:extLst>
                  <a:ext uri="{FF2B5EF4-FFF2-40B4-BE49-F238E27FC236}">
                    <a16:creationId xmlns:a16="http://schemas.microsoft.com/office/drawing/2014/main" id="{95AEC2B6-0BE5-A740-B6E4-3CB7549AECA2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Menu Item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最愛清單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8E0848A9-EA09-4E41-B470-C2AB759BC5B9}"/>
                </a:ext>
              </a:extLst>
            </p:cNvPr>
            <p:cNvGrpSpPr/>
            <p:nvPr/>
          </p:nvGrpSpPr>
          <p:grpSpPr>
            <a:xfrm>
              <a:off x="6342474" y="4130878"/>
              <a:ext cx="3334364" cy="408295"/>
              <a:chOff x="6366352" y="3032373"/>
              <a:chExt cx="3334364" cy="408295"/>
            </a:xfrm>
          </p:grpSpPr>
          <p:grpSp>
            <p:nvGrpSpPr>
              <p:cNvPr id="71" name="群組 70">
                <a:extLst>
                  <a:ext uri="{FF2B5EF4-FFF2-40B4-BE49-F238E27FC236}">
                    <a16:creationId xmlns:a16="http://schemas.microsoft.com/office/drawing/2014/main" id="{52A98B01-4178-CF41-842E-5DC4C2D1ED3C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73" name="눈물 방울 39">
                  <a:extLst>
                    <a:ext uri="{FF2B5EF4-FFF2-40B4-BE49-F238E27FC236}">
                      <a16:creationId xmlns:a16="http://schemas.microsoft.com/office/drawing/2014/main" id="{5D4D59BC-B597-EE45-BD03-57C78D29DB2C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74" name="직사각형 61">
                  <a:extLst>
                    <a:ext uri="{FF2B5EF4-FFF2-40B4-BE49-F238E27FC236}">
                      <a16:creationId xmlns:a16="http://schemas.microsoft.com/office/drawing/2014/main" id="{A3938603-E8C6-0840-8119-24E504F198DE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4</a:t>
                  </a:r>
                </a:p>
              </p:txBody>
            </p:sp>
          </p:grpSp>
          <p:sp>
            <p:nvSpPr>
              <p:cNvPr id="72" name="직사각형 61">
                <a:extLst>
                  <a:ext uri="{FF2B5EF4-FFF2-40B4-BE49-F238E27FC236}">
                    <a16:creationId xmlns:a16="http://schemas.microsoft.com/office/drawing/2014/main" id="{9BDA3CE1-4389-A643-B36F-4D7AA18FB2E5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Menu Item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分享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75" name="群組 74">
              <a:extLst>
                <a:ext uri="{FF2B5EF4-FFF2-40B4-BE49-F238E27FC236}">
                  <a16:creationId xmlns:a16="http://schemas.microsoft.com/office/drawing/2014/main" id="{BB9A98B5-923D-124A-A0FA-18E7426838BA}"/>
                </a:ext>
              </a:extLst>
            </p:cNvPr>
            <p:cNvGrpSpPr/>
            <p:nvPr/>
          </p:nvGrpSpPr>
          <p:grpSpPr>
            <a:xfrm>
              <a:off x="6342474" y="5266507"/>
              <a:ext cx="3334364" cy="408295"/>
              <a:chOff x="6366352" y="3032373"/>
              <a:chExt cx="3334364" cy="408295"/>
            </a:xfrm>
          </p:grpSpPr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0539DA42-E7FB-6348-9F22-02CCF017EFFA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78" name="눈물 방울 39">
                  <a:extLst>
                    <a:ext uri="{FF2B5EF4-FFF2-40B4-BE49-F238E27FC236}">
                      <a16:creationId xmlns:a16="http://schemas.microsoft.com/office/drawing/2014/main" id="{FFE63B0E-B791-9A41-BCDA-5A2F98DE2CA6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79" name="직사각형 61">
                  <a:extLst>
                    <a:ext uri="{FF2B5EF4-FFF2-40B4-BE49-F238E27FC236}">
                      <a16:creationId xmlns:a16="http://schemas.microsoft.com/office/drawing/2014/main" id="{3E49854B-FC85-264A-8951-A762548ECEF4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6</a:t>
                  </a:r>
                </a:p>
              </p:txBody>
            </p:sp>
          </p:grpSp>
          <p:sp>
            <p:nvSpPr>
              <p:cNvPr id="77" name="직사각형 61">
                <a:extLst>
                  <a:ext uri="{FF2B5EF4-FFF2-40B4-BE49-F238E27FC236}">
                    <a16:creationId xmlns:a16="http://schemas.microsoft.com/office/drawing/2014/main" id="{B644A383-41C2-B74E-BE84-24183788041D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Menu Item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指導教授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56131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09113E2-1CB1-8148-B6E0-99F40ABF1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724" y="1156417"/>
            <a:ext cx="3317108" cy="5473742"/>
          </a:xfrm>
          <a:prstGeom prst="roundRect">
            <a:avLst>
              <a:gd name="adj" fmla="val 5755"/>
            </a:avLst>
          </a:prstGeom>
          <a:ln>
            <a:noFill/>
          </a:ln>
          <a:effectLst>
            <a:outerShdw blurRad="469900" dist="38100" dir="2700000" algn="tl" rotWithShape="0">
              <a:prstClr val="black">
                <a:alpha val="21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6381752" y="1648522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Recipe Detail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食譜內容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C543051-E298-CD44-82DB-2DDB98BCC971}"/>
              </a:ext>
            </a:extLst>
          </p:cNvPr>
          <p:cNvGrpSpPr/>
          <p:nvPr/>
        </p:nvGrpSpPr>
        <p:grpSpPr>
          <a:xfrm>
            <a:off x="4695707" y="3421459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0" name="눈물 방울 39">
              <a:extLst>
                <a:ext uri="{FF2B5EF4-FFF2-40B4-BE49-F238E27FC236}">
                  <a16:creationId xmlns:a16="http://schemas.microsoft.com/office/drawing/2014/main" id="{248D0032-C897-084B-BFBD-3E200819291C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1" name="직사각형 61">
              <a:extLst>
                <a:ext uri="{FF2B5EF4-FFF2-40B4-BE49-F238E27FC236}">
                  <a16:creationId xmlns:a16="http://schemas.microsoft.com/office/drawing/2014/main" id="{CC2D4FF0-6598-5C4A-A001-FFA576E49BB5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2029046" y="1648522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9866B914-B021-1248-8616-B4D52D1E118E}"/>
              </a:ext>
            </a:extLst>
          </p:cNvPr>
          <p:cNvGrpSpPr/>
          <p:nvPr/>
        </p:nvGrpSpPr>
        <p:grpSpPr>
          <a:xfrm>
            <a:off x="2029046" y="3612231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35" name="눈물 방울 39">
              <a:extLst>
                <a:ext uri="{FF2B5EF4-FFF2-40B4-BE49-F238E27FC236}">
                  <a16:creationId xmlns:a16="http://schemas.microsoft.com/office/drawing/2014/main" id="{538611D9-6E37-D34A-BA61-42EC3B3273FA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36" name="직사각형 61">
              <a:extLst>
                <a:ext uri="{FF2B5EF4-FFF2-40B4-BE49-F238E27FC236}">
                  <a16:creationId xmlns:a16="http://schemas.microsoft.com/office/drawing/2014/main" id="{90F879F2-3376-4041-B954-579734DBB884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DDDDA9E0-DFA5-B44A-9B4F-1BACAC55750B}"/>
              </a:ext>
            </a:extLst>
          </p:cNvPr>
          <p:cNvGrpSpPr/>
          <p:nvPr/>
        </p:nvGrpSpPr>
        <p:grpSpPr>
          <a:xfrm>
            <a:off x="6366352" y="3032373"/>
            <a:ext cx="4777898" cy="1735595"/>
            <a:chOff x="6366352" y="3032373"/>
            <a:chExt cx="4777898" cy="1735595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FD1EF58C-7D2A-254B-B1CE-D6310011BA44}"/>
                </a:ext>
              </a:extLst>
            </p:cNvPr>
            <p:cNvGrpSpPr/>
            <p:nvPr/>
          </p:nvGrpSpPr>
          <p:grpSpPr>
            <a:xfrm>
              <a:off x="6366352" y="3032373"/>
              <a:ext cx="3796602" cy="408295"/>
              <a:chOff x="6366352" y="3032373"/>
              <a:chExt cx="3796602" cy="408295"/>
            </a:xfrm>
          </p:grpSpPr>
          <p:grpSp>
            <p:nvGrpSpPr>
              <p:cNvPr id="28" name="群組 27">
                <a:extLst>
                  <a:ext uri="{FF2B5EF4-FFF2-40B4-BE49-F238E27FC236}">
                    <a16:creationId xmlns:a16="http://schemas.microsoft.com/office/drawing/2014/main" id="{BE9D98A2-0EAA-634C-9217-39EDF34FB93E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29" name="눈물 방울 39">
                  <a:extLst>
                    <a:ext uri="{FF2B5EF4-FFF2-40B4-BE49-F238E27FC236}">
                      <a16:creationId xmlns:a16="http://schemas.microsoft.com/office/drawing/2014/main" id="{D66612B6-79DD-3346-AB69-D0E681E2F95C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0" name="직사각형 61">
                  <a:extLst>
                    <a:ext uri="{FF2B5EF4-FFF2-40B4-BE49-F238E27FC236}">
                      <a16:creationId xmlns:a16="http://schemas.microsoft.com/office/drawing/2014/main" id="{D493B8E9-3D36-1442-B40A-77254D30089C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</a:p>
              </p:txBody>
            </p:sp>
          </p:grpSp>
          <p:sp>
            <p:nvSpPr>
              <p:cNvPr id="37" name="직사각형 61">
                <a:extLst>
                  <a:ext uri="{FF2B5EF4-FFF2-40B4-BE49-F238E27FC236}">
                    <a16:creationId xmlns:a16="http://schemas.microsoft.com/office/drawing/2014/main" id="{D34771FE-F6D9-0041-B764-83C693D34A49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328160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CoordinatorLayout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食譜標題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 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7E87D739-BADB-E349-9706-125DE8FE9F70}"/>
                </a:ext>
              </a:extLst>
            </p:cNvPr>
            <p:cNvGrpSpPr/>
            <p:nvPr/>
          </p:nvGrpSpPr>
          <p:grpSpPr>
            <a:xfrm>
              <a:off x="6366352" y="3707691"/>
              <a:ext cx="4777898" cy="396627"/>
              <a:chOff x="6366352" y="3692386"/>
              <a:chExt cx="4777898" cy="396627"/>
            </a:xfrm>
          </p:grpSpPr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B707C4F2-1FCE-D942-80D5-C37BAD755E11}"/>
                  </a:ext>
                </a:extLst>
              </p:cNvPr>
              <p:cNvGrpSpPr/>
              <p:nvPr/>
            </p:nvGrpSpPr>
            <p:grpSpPr>
              <a:xfrm>
                <a:off x="6366352" y="3692386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32" name="눈물 방울 39">
                  <a:extLst>
                    <a:ext uri="{FF2B5EF4-FFF2-40B4-BE49-F238E27FC236}">
                      <a16:creationId xmlns:a16="http://schemas.microsoft.com/office/drawing/2014/main" id="{5C4CBF52-A21C-D94D-9935-70A330C219ED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33" name="직사각형 61">
                  <a:extLst>
                    <a:ext uri="{FF2B5EF4-FFF2-40B4-BE49-F238E27FC236}">
                      <a16:creationId xmlns:a16="http://schemas.microsoft.com/office/drawing/2014/main" id="{2D928ADB-3FDF-E741-8A57-48D3817DFDA7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</a:t>
                  </a:r>
                </a:p>
              </p:txBody>
            </p:sp>
          </p:grpSp>
          <p:sp>
            <p:nvSpPr>
              <p:cNvPr id="38" name="직사각형 61">
                <a:extLst>
                  <a:ext uri="{FF2B5EF4-FFF2-40B4-BE49-F238E27FC236}">
                    <a16:creationId xmlns:a16="http://schemas.microsoft.com/office/drawing/2014/main" id="{FD5FB98D-0606-9F42-BB42-0525B1AF6BA0}"/>
                  </a:ext>
                </a:extLst>
              </p:cNvPr>
              <p:cNvSpPr/>
              <p:nvPr/>
            </p:nvSpPr>
            <p:spPr>
              <a:xfrm>
                <a:off x="6881345" y="3711867"/>
                <a:ext cx="426290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FloatingActionButton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加入最愛清單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E51C2A5D-2A17-4B45-B558-2099407488C0}"/>
                </a:ext>
              </a:extLst>
            </p:cNvPr>
            <p:cNvGrpSpPr/>
            <p:nvPr/>
          </p:nvGrpSpPr>
          <p:grpSpPr>
            <a:xfrm>
              <a:off x="6366352" y="4371341"/>
              <a:ext cx="3334364" cy="396627"/>
              <a:chOff x="6366352" y="3692386"/>
              <a:chExt cx="3334364" cy="396627"/>
            </a:xfrm>
          </p:grpSpPr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3326838E-FFC8-A24F-B69C-26A8CFF85470}"/>
                  </a:ext>
                </a:extLst>
              </p:cNvPr>
              <p:cNvGrpSpPr/>
              <p:nvPr/>
            </p:nvGrpSpPr>
            <p:grpSpPr>
              <a:xfrm>
                <a:off x="6366352" y="3692386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42" name="눈물 방울 39">
                  <a:extLst>
                    <a:ext uri="{FF2B5EF4-FFF2-40B4-BE49-F238E27FC236}">
                      <a16:creationId xmlns:a16="http://schemas.microsoft.com/office/drawing/2014/main" id="{2AC22384-CE38-654D-B505-D2078B611F71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43" name="직사각형 61">
                  <a:extLst>
                    <a:ext uri="{FF2B5EF4-FFF2-40B4-BE49-F238E27FC236}">
                      <a16:creationId xmlns:a16="http://schemas.microsoft.com/office/drawing/2014/main" id="{E5CA9BD9-ACC2-3B45-A3C2-9CDDB48DB530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3</a:t>
                  </a:r>
                </a:p>
              </p:txBody>
            </p:sp>
          </p:grpSp>
          <p:sp>
            <p:nvSpPr>
              <p:cNvPr id="41" name="직사각형 61">
                <a:extLst>
                  <a:ext uri="{FF2B5EF4-FFF2-40B4-BE49-F238E27FC236}">
                    <a16:creationId xmlns:a16="http://schemas.microsoft.com/office/drawing/2014/main" id="{CE0E9AD2-926B-5441-A462-A52AEA1E577A}"/>
                  </a:ext>
                </a:extLst>
              </p:cNvPr>
              <p:cNvSpPr/>
              <p:nvPr/>
            </p:nvSpPr>
            <p:spPr>
              <a:xfrm>
                <a:off x="6881345" y="3711867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ScrollView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材料與步驟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011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BB88FA24-201E-424B-B50D-6C073415F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616" y="1769335"/>
            <a:ext cx="2496990" cy="4123115"/>
          </a:xfrm>
          <a:prstGeom prst="roundRect">
            <a:avLst>
              <a:gd name="adj" fmla="val 5986"/>
            </a:avLst>
          </a:prstGeom>
          <a:ln>
            <a:noFill/>
          </a:ln>
          <a:effectLst>
            <a:outerShdw blurRad="635000" dist="381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C1EE891-3524-6F46-99D3-13745D032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715" y="1751771"/>
            <a:ext cx="2532404" cy="4165961"/>
          </a:xfrm>
          <a:prstGeom prst="roundRect">
            <a:avLst>
              <a:gd name="adj" fmla="val 4631"/>
            </a:avLst>
          </a:prstGeom>
          <a:ln>
            <a:noFill/>
          </a:ln>
          <a:effectLst>
            <a:outerShdw blurRad="635000" dist="381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7862525" y="1769335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Favorite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最愛清單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1438434" y="2515703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FD1EF58C-7D2A-254B-B1CE-D6310011BA44}"/>
              </a:ext>
            </a:extLst>
          </p:cNvPr>
          <p:cNvGrpSpPr/>
          <p:nvPr/>
        </p:nvGrpSpPr>
        <p:grpSpPr>
          <a:xfrm>
            <a:off x="7528402" y="3729484"/>
            <a:ext cx="3334364" cy="408295"/>
            <a:chOff x="6366352" y="3032373"/>
            <a:chExt cx="3334364" cy="408295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BE9D98A2-0EAA-634C-9217-39EDF34FB93E}"/>
                </a:ext>
              </a:extLst>
            </p:cNvPr>
            <p:cNvGrpSpPr/>
            <p:nvPr/>
          </p:nvGrpSpPr>
          <p:grpSpPr>
            <a:xfrm>
              <a:off x="6366352" y="3032373"/>
              <a:ext cx="426363" cy="396627"/>
              <a:chOff x="4034472" y="3129925"/>
              <a:chExt cx="426363" cy="396627"/>
            </a:xfrm>
            <a:effectLst>
              <a:outerShdw blurRad="393700" dist="38100" dir="2700000" algn="tl" rotWithShape="0">
                <a:schemeClr val="bg1">
                  <a:lumMod val="50000"/>
                  <a:alpha val="74000"/>
                </a:schemeClr>
              </a:outerShdw>
            </a:effectLst>
          </p:grpSpPr>
          <p:sp>
            <p:nvSpPr>
              <p:cNvPr id="29" name="눈물 방울 39">
                <a:extLst>
                  <a:ext uri="{FF2B5EF4-FFF2-40B4-BE49-F238E27FC236}">
                    <a16:creationId xmlns:a16="http://schemas.microsoft.com/office/drawing/2014/main" id="{D66612B6-79DD-3346-AB69-D0E681E2F95C}"/>
                  </a:ext>
                </a:extLst>
              </p:cNvPr>
              <p:cNvSpPr/>
              <p:nvPr/>
            </p:nvSpPr>
            <p:spPr>
              <a:xfrm rot="5400000">
                <a:off x="4034472" y="3129925"/>
                <a:ext cx="389086" cy="389086"/>
              </a:xfrm>
              <a:prstGeom prst="teardrop">
                <a:avLst/>
              </a:prstGeom>
              <a:solidFill>
                <a:srgbClr val="204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30" name="직사각형 61">
                <a:extLst>
                  <a:ext uri="{FF2B5EF4-FFF2-40B4-BE49-F238E27FC236}">
                    <a16:creationId xmlns:a16="http://schemas.microsoft.com/office/drawing/2014/main" id="{D493B8E9-3D36-1442-B40A-77254D30089C}"/>
                  </a:ext>
                </a:extLst>
              </p:cNvPr>
              <p:cNvSpPr/>
              <p:nvPr/>
            </p:nvSpPr>
            <p:spPr>
              <a:xfrm>
                <a:off x="4071749" y="3157220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1</a:t>
                </a:r>
              </a:p>
            </p:txBody>
          </p:sp>
        </p:grpSp>
        <p:sp>
          <p:nvSpPr>
            <p:cNvPr id="37" name="직사각형 61">
              <a:extLst>
                <a:ext uri="{FF2B5EF4-FFF2-40B4-BE49-F238E27FC236}">
                  <a16:creationId xmlns:a16="http://schemas.microsoft.com/office/drawing/2014/main" id="{D34771FE-F6D9-0041-B764-83C693D34A49}"/>
                </a:ext>
              </a:extLst>
            </p:cNvPr>
            <p:cNvSpPr/>
            <p:nvPr/>
          </p:nvSpPr>
          <p:spPr>
            <a:xfrm>
              <a:off x="6881345" y="3071336"/>
              <a:ext cx="28193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err="1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RecycleView</a:t>
              </a:r>
              <a:r>
                <a:rPr lang="zh-TW" altLang="en-US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rPr>
                <a:t> 食譜預覽 </a:t>
              </a:r>
              <a:endParaRPr lang="en-US" altLang="zh-CN" b="1" dirty="0">
                <a:solidFill>
                  <a:srgbClr val="204051"/>
                </a:solidFill>
                <a:effectLst>
                  <a:outerShdw blurRad="812800" dist="38100" dir="2700000" algn="tl" rotWithShape="0">
                    <a:prstClr val="black">
                      <a:alpha val="37000"/>
                    </a:prstClr>
                  </a:outerShdw>
                </a:effectLst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</p:grpSp>
      <p:sp>
        <p:nvSpPr>
          <p:cNvPr id="25" name="모서리가 둥근 직사각형 14">
            <a:extLst>
              <a:ext uri="{FF2B5EF4-FFF2-40B4-BE49-F238E27FC236}">
                <a16:creationId xmlns:a16="http://schemas.microsoft.com/office/drawing/2014/main" id="{EEAFACE3-8079-BF4C-8DFC-3B0852D4255E}"/>
              </a:ext>
            </a:extLst>
          </p:cNvPr>
          <p:cNvSpPr/>
          <p:nvPr/>
        </p:nvSpPr>
        <p:spPr>
          <a:xfrm>
            <a:off x="7862525" y="2432228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Category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分類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91EB17B1-B3D7-B740-8265-1B58563EBA36}"/>
              </a:ext>
            </a:extLst>
          </p:cNvPr>
          <p:cNvGrpSpPr/>
          <p:nvPr/>
        </p:nvGrpSpPr>
        <p:grpSpPr>
          <a:xfrm>
            <a:off x="4324511" y="2542998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40" name="눈물 방울 39">
              <a:extLst>
                <a:ext uri="{FF2B5EF4-FFF2-40B4-BE49-F238E27FC236}">
                  <a16:creationId xmlns:a16="http://schemas.microsoft.com/office/drawing/2014/main" id="{323E1292-E46B-874A-8CE4-B2D1D2C968C6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41" name="직사각형 61">
              <a:extLst>
                <a:ext uri="{FF2B5EF4-FFF2-40B4-BE49-F238E27FC236}">
                  <a16:creationId xmlns:a16="http://schemas.microsoft.com/office/drawing/2014/main" id="{18DB6C66-ADAF-4943-8573-B2ADB1C04551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051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 dirty="0">
                <a:solidFill>
                  <a:prstClr val="white"/>
                </a:solidFill>
              </a:rPr>
              <a:t>GUI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ANDROID FINAL PROJECT  RECIPE</a:t>
            </a:r>
            <a:endParaRPr lang="ko-KR" altLang="en-US" sz="6600" kern="0" dirty="0">
              <a:solidFill>
                <a:prstClr val="white"/>
              </a:solidFill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134C2F8A-E618-1B49-9E8B-49DCFB4AC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283" y="1156416"/>
            <a:ext cx="3334365" cy="5478619"/>
          </a:xfrm>
          <a:prstGeom prst="roundRect">
            <a:avLst>
              <a:gd name="adj" fmla="val 6955"/>
            </a:avLst>
          </a:prstGeom>
          <a:ln>
            <a:noFill/>
          </a:ln>
          <a:effectLst>
            <a:outerShdw blurRad="635000" dist="38100" dir="27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DD562FF-AF54-A04F-BCE7-E47CD2A253AC}"/>
              </a:ext>
            </a:extLst>
          </p:cNvPr>
          <p:cNvSpPr/>
          <p:nvPr/>
        </p:nvSpPr>
        <p:spPr>
          <a:xfrm>
            <a:off x="6381752" y="1648522"/>
            <a:ext cx="2238241" cy="492141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CountDown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Timer</a:t>
            </a:r>
          </a:p>
          <a:p>
            <a:pPr algn="ctr"/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倒數計時器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FC543051-E298-CD44-82DB-2DDB98BCC971}"/>
              </a:ext>
            </a:extLst>
          </p:cNvPr>
          <p:cNvGrpSpPr/>
          <p:nvPr/>
        </p:nvGrpSpPr>
        <p:grpSpPr>
          <a:xfrm>
            <a:off x="3225516" y="4448490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0" name="눈물 방울 39">
              <a:extLst>
                <a:ext uri="{FF2B5EF4-FFF2-40B4-BE49-F238E27FC236}">
                  <a16:creationId xmlns:a16="http://schemas.microsoft.com/office/drawing/2014/main" id="{248D0032-C897-084B-BFBD-3E200819291C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1" name="직사각형 61">
              <a:extLst>
                <a:ext uri="{FF2B5EF4-FFF2-40B4-BE49-F238E27FC236}">
                  <a16:creationId xmlns:a16="http://schemas.microsoft.com/office/drawing/2014/main" id="{CC2D4FF0-6598-5C4A-A001-FFA576E49BB5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0940EE68-D696-1848-ADE5-64ABDF37B02A}"/>
              </a:ext>
            </a:extLst>
          </p:cNvPr>
          <p:cNvGrpSpPr/>
          <p:nvPr/>
        </p:nvGrpSpPr>
        <p:grpSpPr>
          <a:xfrm>
            <a:off x="3225516" y="3494072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23" name="눈물 방울 39">
              <a:extLst>
                <a:ext uri="{FF2B5EF4-FFF2-40B4-BE49-F238E27FC236}">
                  <a16:creationId xmlns:a16="http://schemas.microsoft.com/office/drawing/2014/main" id="{31FD3046-145D-474D-AF7F-FAB3CB51FC59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24" name="직사각형 61">
              <a:extLst>
                <a:ext uri="{FF2B5EF4-FFF2-40B4-BE49-F238E27FC236}">
                  <a16:creationId xmlns:a16="http://schemas.microsoft.com/office/drawing/2014/main" id="{FA3D90B0-626A-3648-9D05-6DD42D4B693F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9866B914-B021-1248-8616-B4D52D1E118E}"/>
              </a:ext>
            </a:extLst>
          </p:cNvPr>
          <p:cNvGrpSpPr/>
          <p:nvPr/>
        </p:nvGrpSpPr>
        <p:grpSpPr>
          <a:xfrm>
            <a:off x="4116791" y="4448490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35" name="눈물 방울 39">
              <a:extLst>
                <a:ext uri="{FF2B5EF4-FFF2-40B4-BE49-F238E27FC236}">
                  <a16:creationId xmlns:a16="http://schemas.microsoft.com/office/drawing/2014/main" id="{538611D9-6E37-D34A-BA61-42EC3B3273FA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36" name="직사각형 61">
              <a:extLst>
                <a:ext uri="{FF2B5EF4-FFF2-40B4-BE49-F238E27FC236}">
                  <a16:creationId xmlns:a16="http://schemas.microsoft.com/office/drawing/2014/main" id="{90F879F2-3376-4041-B954-579734DBB884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3</a:t>
              </a:r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82F12FD3-3939-4944-B3FE-1D4C29C0D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274" y="2734999"/>
            <a:ext cx="3505200" cy="2311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2573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D90DF865-5255-024B-BE4B-ACBD1EDA155D}"/>
              </a:ext>
            </a:extLst>
          </p:cNvPr>
          <p:cNvGrpSpPr/>
          <p:nvPr/>
        </p:nvGrpSpPr>
        <p:grpSpPr>
          <a:xfrm>
            <a:off x="6366352" y="3037083"/>
            <a:ext cx="3619939" cy="1009477"/>
            <a:chOff x="6366352" y="3032373"/>
            <a:chExt cx="3619939" cy="1009477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4729B8A7-E08B-7742-BEB5-E32BE5417BDD}"/>
                </a:ext>
              </a:extLst>
            </p:cNvPr>
            <p:cNvGrpSpPr/>
            <p:nvPr/>
          </p:nvGrpSpPr>
          <p:grpSpPr>
            <a:xfrm>
              <a:off x="6366352" y="3032373"/>
              <a:ext cx="3619939" cy="408295"/>
              <a:chOff x="6366352" y="3032373"/>
              <a:chExt cx="3619939" cy="408295"/>
            </a:xfrm>
          </p:grpSpPr>
          <p:grpSp>
            <p:nvGrpSpPr>
              <p:cNvPr id="54" name="群組 53">
                <a:extLst>
                  <a:ext uri="{FF2B5EF4-FFF2-40B4-BE49-F238E27FC236}">
                    <a16:creationId xmlns:a16="http://schemas.microsoft.com/office/drawing/2014/main" id="{B78752EE-5A44-1841-946B-2C56AF880E0C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56" name="눈물 방울 39">
                  <a:extLst>
                    <a:ext uri="{FF2B5EF4-FFF2-40B4-BE49-F238E27FC236}">
                      <a16:creationId xmlns:a16="http://schemas.microsoft.com/office/drawing/2014/main" id="{CD6EFFB7-490B-674E-A9E3-197504DB9CE7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7" name="직사각형 61">
                  <a:extLst>
                    <a:ext uri="{FF2B5EF4-FFF2-40B4-BE49-F238E27FC236}">
                      <a16:creationId xmlns:a16="http://schemas.microsoft.com/office/drawing/2014/main" id="{08C01C99-0BC2-B742-9808-177D4F3CE566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1</a:t>
                  </a:r>
                </a:p>
              </p:txBody>
            </p:sp>
          </p:grpSp>
          <p:sp>
            <p:nvSpPr>
              <p:cNvPr id="55" name="직사각형 61">
                <a:extLst>
                  <a:ext uri="{FF2B5EF4-FFF2-40B4-BE49-F238E27FC236}">
                    <a16:creationId xmlns:a16="http://schemas.microsoft.com/office/drawing/2014/main" id="{6284DC02-349F-0848-AD93-8CD3F9447868}"/>
                  </a:ext>
                </a:extLst>
              </p:cNvPr>
              <p:cNvSpPr/>
              <p:nvPr/>
            </p:nvSpPr>
            <p:spPr>
              <a:xfrm>
                <a:off x="6881345" y="3071336"/>
                <a:ext cx="310494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AlertDialog</a:t>
                </a:r>
                <a:r>
                  <a:rPr lang="zh-TW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設定時間視窗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3A9B820-165B-5744-AFBF-00B2EB01762F}"/>
                </a:ext>
              </a:extLst>
            </p:cNvPr>
            <p:cNvGrpSpPr/>
            <p:nvPr/>
          </p:nvGrpSpPr>
          <p:grpSpPr>
            <a:xfrm>
              <a:off x="6366352" y="3645223"/>
              <a:ext cx="3334364" cy="396627"/>
              <a:chOff x="6366352" y="3692386"/>
              <a:chExt cx="3334364" cy="396627"/>
            </a:xfrm>
          </p:grpSpPr>
          <p:grpSp>
            <p:nvGrpSpPr>
              <p:cNvPr id="50" name="群組 49">
                <a:extLst>
                  <a:ext uri="{FF2B5EF4-FFF2-40B4-BE49-F238E27FC236}">
                    <a16:creationId xmlns:a16="http://schemas.microsoft.com/office/drawing/2014/main" id="{E84A6866-30EA-F049-82AB-B7E54415A714}"/>
                  </a:ext>
                </a:extLst>
              </p:cNvPr>
              <p:cNvGrpSpPr/>
              <p:nvPr/>
            </p:nvGrpSpPr>
            <p:grpSpPr>
              <a:xfrm>
                <a:off x="6366352" y="3692386"/>
                <a:ext cx="426363" cy="396627"/>
                <a:chOff x="4034472" y="3129925"/>
                <a:chExt cx="426363" cy="396627"/>
              </a:xfrm>
              <a:effectLst>
                <a:outerShdw blurRad="393700" dist="38100" dir="2700000" algn="tl" rotWithShape="0">
                  <a:schemeClr val="bg1">
                    <a:lumMod val="50000"/>
                    <a:alpha val="74000"/>
                  </a:schemeClr>
                </a:outerShdw>
              </a:effectLst>
            </p:grpSpPr>
            <p:sp>
              <p:nvSpPr>
                <p:cNvPr id="52" name="눈물 방울 39">
                  <a:extLst>
                    <a:ext uri="{FF2B5EF4-FFF2-40B4-BE49-F238E27FC236}">
                      <a16:creationId xmlns:a16="http://schemas.microsoft.com/office/drawing/2014/main" id="{BCB27669-5C87-7149-8595-45CE4ABFFA69}"/>
                    </a:ext>
                  </a:extLst>
                </p:cNvPr>
                <p:cNvSpPr/>
                <p:nvPr/>
              </p:nvSpPr>
              <p:spPr>
                <a:xfrm rot="5400000">
                  <a:off x="4034472" y="3129925"/>
                  <a:ext cx="389086" cy="389086"/>
                </a:xfrm>
                <a:prstGeom prst="teardrop">
                  <a:avLst/>
                </a:prstGeom>
                <a:solidFill>
                  <a:srgbClr val="2040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EA9A4C"/>
                    </a:solidFill>
                  </a:endParaRPr>
                </a:p>
              </p:txBody>
            </p:sp>
            <p:sp>
              <p:nvSpPr>
                <p:cNvPr id="53" name="직사각형 61">
                  <a:extLst>
                    <a:ext uri="{FF2B5EF4-FFF2-40B4-BE49-F238E27FC236}">
                      <a16:creationId xmlns:a16="http://schemas.microsoft.com/office/drawing/2014/main" id="{203A46D1-4C99-9F47-ADAB-268519952A74}"/>
                    </a:ext>
                  </a:extLst>
                </p:cNvPr>
                <p:cNvSpPr/>
                <p:nvPr/>
              </p:nvSpPr>
              <p:spPr>
                <a:xfrm>
                  <a:off x="4071749" y="3157220"/>
                  <a:ext cx="38908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bg1"/>
                      </a:solidFill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2</a:t>
                  </a:r>
                </a:p>
              </p:txBody>
            </p:sp>
          </p:grpSp>
          <p:sp>
            <p:nvSpPr>
              <p:cNvPr id="51" name="직사각형 61">
                <a:extLst>
                  <a:ext uri="{FF2B5EF4-FFF2-40B4-BE49-F238E27FC236}">
                    <a16:creationId xmlns:a16="http://schemas.microsoft.com/office/drawing/2014/main" id="{9A898A5D-58C5-C84B-AC8A-4F7E37D6B3D2}"/>
                  </a:ext>
                </a:extLst>
              </p:cNvPr>
              <p:cNvSpPr/>
              <p:nvPr/>
            </p:nvSpPr>
            <p:spPr>
              <a:xfrm>
                <a:off x="6881345" y="3711867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Ｎ</a:t>
                </a:r>
                <a:r>
                  <a:rPr lang="en-US" altLang="zh-CN" b="1" dirty="0" err="1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umberPicker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時間選取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FB0F7372-05FF-C844-BCA7-43588D23EAC1}"/>
              </a:ext>
            </a:extLst>
          </p:cNvPr>
          <p:cNvGrpSpPr/>
          <p:nvPr/>
        </p:nvGrpSpPr>
        <p:grpSpPr>
          <a:xfrm>
            <a:off x="2178926" y="2604987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59" name="눈물 방울 39">
              <a:extLst>
                <a:ext uri="{FF2B5EF4-FFF2-40B4-BE49-F238E27FC236}">
                  <a16:creationId xmlns:a16="http://schemas.microsoft.com/office/drawing/2014/main" id="{D317A332-AAB8-8D4C-AE26-0D9040B9D18D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60" name="직사각형 61">
              <a:extLst>
                <a:ext uri="{FF2B5EF4-FFF2-40B4-BE49-F238E27FC236}">
                  <a16:creationId xmlns:a16="http://schemas.microsoft.com/office/drawing/2014/main" id="{532A0530-344F-9541-8427-1C7AF400807B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1</a:t>
              </a:r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517972A3-E8DC-5A4D-8078-06DEE931A475}"/>
              </a:ext>
            </a:extLst>
          </p:cNvPr>
          <p:cNvGrpSpPr/>
          <p:nvPr/>
        </p:nvGrpSpPr>
        <p:grpSpPr>
          <a:xfrm>
            <a:off x="2605289" y="3562841"/>
            <a:ext cx="426363" cy="396627"/>
            <a:chOff x="4034472" y="3129925"/>
            <a:chExt cx="426363" cy="396627"/>
          </a:xfrm>
          <a:effectLst>
            <a:outerShdw blurRad="393700" dist="38100" dir="2700000" algn="tl" rotWithShape="0">
              <a:schemeClr val="bg1">
                <a:lumMod val="50000"/>
                <a:alpha val="74000"/>
              </a:schemeClr>
            </a:outerShdw>
          </a:effectLst>
        </p:grpSpPr>
        <p:sp>
          <p:nvSpPr>
            <p:cNvPr id="62" name="눈물 방울 39">
              <a:extLst>
                <a:ext uri="{FF2B5EF4-FFF2-40B4-BE49-F238E27FC236}">
                  <a16:creationId xmlns:a16="http://schemas.microsoft.com/office/drawing/2014/main" id="{FDE82FE3-1A1F-4C4E-AC1D-4C88CB09E755}"/>
                </a:ext>
              </a:extLst>
            </p:cNvPr>
            <p:cNvSpPr/>
            <p:nvPr/>
          </p:nvSpPr>
          <p:spPr>
            <a:xfrm rot="5400000">
              <a:off x="4034472" y="3129925"/>
              <a:ext cx="389086" cy="389086"/>
            </a:xfrm>
            <a:prstGeom prst="teardrop">
              <a:avLst/>
            </a:prstGeom>
            <a:solidFill>
              <a:srgbClr val="204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EA9A4C"/>
                </a:solidFill>
              </a:endParaRPr>
            </a:p>
          </p:txBody>
        </p:sp>
        <p:sp>
          <p:nvSpPr>
            <p:cNvPr id="63" name="직사각형 61">
              <a:extLst>
                <a:ext uri="{FF2B5EF4-FFF2-40B4-BE49-F238E27FC236}">
                  <a16:creationId xmlns:a16="http://schemas.microsoft.com/office/drawing/2014/main" id="{ADE44B97-72AE-2A4A-81F2-A053AEB8A76C}"/>
                </a:ext>
              </a:extLst>
            </p:cNvPr>
            <p:cNvSpPr/>
            <p:nvPr/>
          </p:nvSpPr>
          <p:spPr>
            <a:xfrm>
              <a:off x="4071749" y="3157220"/>
              <a:ext cx="3890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2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A16E8F0A-4412-C44D-A627-54FA0AFDD6CB}"/>
              </a:ext>
            </a:extLst>
          </p:cNvPr>
          <p:cNvGrpSpPr/>
          <p:nvPr/>
        </p:nvGrpSpPr>
        <p:grpSpPr>
          <a:xfrm>
            <a:off x="6366352" y="3032373"/>
            <a:ext cx="3334364" cy="2770976"/>
            <a:chOff x="6366352" y="3032373"/>
            <a:chExt cx="3334364" cy="2770976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BCE55641-0ED1-5B46-9A63-E949B5E9EC3C}"/>
                </a:ext>
              </a:extLst>
            </p:cNvPr>
            <p:cNvGrpSpPr/>
            <p:nvPr/>
          </p:nvGrpSpPr>
          <p:grpSpPr>
            <a:xfrm>
              <a:off x="6366352" y="3032373"/>
              <a:ext cx="3334364" cy="1610660"/>
              <a:chOff x="6366352" y="3032373"/>
              <a:chExt cx="3334364" cy="1610660"/>
            </a:xfrm>
          </p:grpSpPr>
          <p:grpSp>
            <p:nvGrpSpPr>
              <p:cNvPr id="6" name="群組 5">
                <a:extLst>
                  <a:ext uri="{FF2B5EF4-FFF2-40B4-BE49-F238E27FC236}">
                    <a16:creationId xmlns:a16="http://schemas.microsoft.com/office/drawing/2014/main" id="{FD1EF58C-7D2A-254B-B1CE-D6310011BA44}"/>
                  </a:ext>
                </a:extLst>
              </p:cNvPr>
              <p:cNvGrpSpPr/>
              <p:nvPr/>
            </p:nvGrpSpPr>
            <p:grpSpPr>
              <a:xfrm>
                <a:off x="6366352" y="3032373"/>
                <a:ext cx="3334364" cy="408295"/>
                <a:chOff x="6366352" y="3032373"/>
                <a:chExt cx="3334364" cy="408295"/>
              </a:xfrm>
            </p:grpSpPr>
            <p:grpSp>
              <p:nvGrpSpPr>
                <p:cNvPr id="28" name="群組 27">
                  <a:extLst>
                    <a:ext uri="{FF2B5EF4-FFF2-40B4-BE49-F238E27FC236}">
                      <a16:creationId xmlns:a16="http://schemas.microsoft.com/office/drawing/2014/main" id="{BE9D98A2-0EAA-634C-9217-39EDF34FB93E}"/>
                    </a:ext>
                  </a:extLst>
                </p:cNvPr>
                <p:cNvGrpSpPr/>
                <p:nvPr/>
              </p:nvGrpSpPr>
              <p:grpSpPr>
                <a:xfrm>
                  <a:off x="6366352" y="3032373"/>
                  <a:ext cx="426363" cy="396627"/>
                  <a:chOff x="4034472" y="3129925"/>
                  <a:chExt cx="426363" cy="396627"/>
                </a:xfrm>
                <a:effectLst>
                  <a:outerShdw blurRad="393700" dist="38100" dir="2700000" algn="tl" rotWithShape="0">
                    <a:schemeClr val="bg1">
                      <a:lumMod val="50000"/>
                      <a:alpha val="74000"/>
                    </a:schemeClr>
                  </a:outerShdw>
                </a:effectLst>
              </p:grpSpPr>
              <p:sp>
                <p:nvSpPr>
                  <p:cNvPr id="29" name="눈물 방울 39">
                    <a:extLst>
                      <a:ext uri="{FF2B5EF4-FFF2-40B4-BE49-F238E27FC236}">
                        <a16:creationId xmlns:a16="http://schemas.microsoft.com/office/drawing/2014/main" id="{D66612B6-79DD-3346-AB69-D0E681E2F95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034472" y="3129925"/>
                    <a:ext cx="389086" cy="389086"/>
                  </a:xfrm>
                  <a:prstGeom prst="teardrop">
                    <a:avLst/>
                  </a:prstGeom>
                  <a:solidFill>
                    <a:srgbClr val="20405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30" name="직사각형 61">
                    <a:extLst>
                      <a:ext uri="{FF2B5EF4-FFF2-40B4-BE49-F238E27FC236}">
                        <a16:creationId xmlns:a16="http://schemas.microsoft.com/office/drawing/2014/main" id="{D493B8E9-3D36-1442-B40A-77254D30089C}"/>
                      </a:ext>
                    </a:extLst>
                  </p:cNvPr>
                  <p:cNvSpPr/>
                  <p:nvPr/>
                </p:nvSpPr>
                <p:spPr>
                  <a:xfrm>
                    <a:off x="4071749" y="3157220"/>
                    <a:ext cx="38908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b="1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1</a:t>
                    </a:r>
                  </a:p>
                </p:txBody>
              </p:sp>
            </p:grpSp>
            <p:sp>
              <p:nvSpPr>
                <p:cNvPr id="37" name="직사각형 61">
                  <a:extLst>
                    <a:ext uri="{FF2B5EF4-FFF2-40B4-BE49-F238E27FC236}">
                      <a16:creationId xmlns:a16="http://schemas.microsoft.com/office/drawing/2014/main" id="{D34771FE-F6D9-0041-B764-83C693D34A49}"/>
                    </a:ext>
                  </a:extLst>
                </p:cNvPr>
                <p:cNvSpPr/>
                <p:nvPr/>
              </p:nvSpPr>
              <p:spPr>
                <a:xfrm>
                  <a:off x="6881345" y="3071336"/>
                  <a:ext cx="2819371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 err="1">
                      <a:solidFill>
                        <a:srgbClr val="204051"/>
                      </a:solidFill>
                      <a:effectLst>
                        <a:outerShdw blurRad="812800" dist="38100" dir="2700000" algn="tl" rotWithShape="0">
                          <a:prstClr val="black">
                            <a:alpha val="37000"/>
                          </a:prstClr>
                        </a:outerShdw>
                      </a:effectLs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TextView</a:t>
                  </a:r>
                  <a:r>
                    <a:rPr lang="zh-TW" altLang="en-US" b="1" dirty="0">
                      <a:solidFill>
                        <a:srgbClr val="204051"/>
                      </a:solidFill>
                      <a:effectLst>
                        <a:outerShdw blurRad="812800" dist="38100" dir="2700000" algn="tl" rotWithShape="0">
                          <a:prstClr val="black">
                            <a:alpha val="37000"/>
                          </a:prstClr>
                        </a:outerShdw>
                      </a:effectLs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 顯示倒數時間 </a:t>
                  </a:r>
                  <a:endPara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  <p:grpSp>
            <p:nvGrpSpPr>
              <p:cNvPr id="7" name="群組 6">
                <a:extLst>
                  <a:ext uri="{FF2B5EF4-FFF2-40B4-BE49-F238E27FC236}">
                    <a16:creationId xmlns:a16="http://schemas.microsoft.com/office/drawing/2014/main" id="{7E87D739-BADB-E349-9706-125DE8FE9F70}"/>
                  </a:ext>
                </a:extLst>
              </p:cNvPr>
              <p:cNvGrpSpPr/>
              <p:nvPr/>
            </p:nvGrpSpPr>
            <p:grpSpPr>
              <a:xfrm>
                <a:off x="6366352" y="3645223"/>
                <a:ext cx="3334364" cy="396627"/>
                <a:chOff x="6366352" y="3692386"/>
                <a:chExt cx="3334364" cy="396627"/>
              </a:xfrm>
            </p:grpSpPr>
            <p:grpSp>
              <p:nvGrpSpPr>
                <p:cNvPr id="31" name="群組 30">
                  <a:extLst>
                    <a:ext uri="{FF2B5EF4-FFF2-40B4-BE49-F238E27FC236}">
                      <a16:creationId xmlns:a16="http://schemas.microsoft.com/office/drawing/2014/main" id="{B707C4F2-1FCE-D942-80D5-C37BAD755E11}"/>
                    </a:ext>
                  </a:extLst>
                </p:cNvPr>
                <p:cNvGrpSpPr/>
                <p:nvPr/>
              </p:nvGrpSpPr>
              <p:grpSpPr>
                <a:xfrm>
                  <a:off x="6366352" y="3692386"/>
                  <a:ext cx="426363" cy="396627"/>
                  <a:chOff x="4034472" y="3129925"/>
                  <a:chExt cx="426363" cy="396627"/>
                </a:xfrm>
                <a:effectLst>
                  <a:outerShdw blurRad="393700" dist="38100" dir="2700000" algn="tl" rotWithShape="0">
                    <a:schemeClr val="bg1">
                      <a:lumMod val="50000"/>
                      <a:alpha val="74000"/>
                    </a:schemeClr>
                  </a:outerShdw>
                </a:effectLst>
              </p:grpSpPr>
              <p:sp>
                <p:nvSpPr>
                  <p:cNvPr id="32" name="눈물 방울 39">
                    <a:extLst>
                      <a:ext uri="{FF2B5EF4-FFF2-40B4-BE49-F238E27FC236}">
                        <a16:creationId xmlns:a16="http://schemas.microsoft.com/office/drawing/2014/main" id="{5C4CBF52-A21C-D94D-9935-70A330C219E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034472" y="3129925"/>
                    <a:ext cx="389086" cy="389086"/>
                  </a:xfrm>
                  <a:prstGeom prst="teardrop">
                    <a:avLst/>
                  </a:prstGeom>
                  <a:solidFill>
                    <a:srgbClr val="20405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33" name="직사각형 61">
                    <a:extLst>
                      <a:ext uri="{FF2B5EF4-FFF2-40B4-BE49-F238E27FC236}">
                        <a16:creationId xmlns:a16="http://schemas.microsoft.com/office/drawing/2014/main" id="{2D928ADB-3FDF-E741-8A57-48D3817DFDA7}"/>
                      </a:ext>
                    </a:extLst>
                  </p:cNvPr>
                  <p:cNvSpPr/>
                  <p:nvPr/>
                </p:nvSpPr>
                <p:spPr>
                  <a:xfrm>
                    <a:off x="4071749" y="3157220"/>
                    <a:ext cx="38908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b="1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2</a:t>
                    </a:r>
                  </a:p>
                </p:txBody>
              </p:sp>
            </p:grpSp>
            <p:sp>
              <p:nvSpPr>
                <p:cNvPr id="38" name="직사각형 61">
                  <a:extLst>
                    <a:ext uri="{FF2B5EF4-FFF2-40B4-BE49-F238E27FC236}">
                      <a16:creationId xmlns:a16="http://schemas.microsoft.com/office/drawing/2014/main" id="{FD5FB98D-0606-9F42-BB42-0525B1AF6BA0}"/>
                    </a:ext>
                  </a:extLst>
                </p:cNvPr>
                <p:cNvSpPr/>
                <p:nvPr/>
              </p:nvSpPr>
              <p:spPr>
                <a:xfrm>
                  <a:off x="6881345" y="3711867"/>
                  <a:ext cx="2819371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rgbClr val="204051"/>
                      </a:solidFill>
                      <a:effectLst>
                        <a:outerShdw blurRad="812800" dist="38100" dir="2700000" algn="tl" rotWithShape="0">
                          <a:prstClr val="black">
                            <a:alpha val="37000"/>
                          </a:prstClr>
                        </a:outerShdw>
                      </a:effectLs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Button </a:t>
                  </a:r>
                  <a:r>
                    <a:rPr lang="zh-CN" altLang="en-US" b="1" dirty="0">
                      <a:solidFill>
                        <a:srgbClr val="204051"/>
                      </a:solidFill>
                      <a:effectLst>
                        <a:outerShdw blurRad="812800" dist="38100" dir="2700000" algn="tl" rotWithShape="0">
                          <a:prstClr val="black">
                            <a:alpha val="37000"/>
                          </a:prstClr>
                        </a:outerShdw>
                      </a:effectLs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重設時間</a:t>
                  </a:r>
                  <a:endPara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  <p:grpSp>
            <p:nvGrpSpPr>
              <p:cNvPr id="26" name="群組 25">
                <a:extLst>
                  <a:ext uri="{FF2B5EF4-FFF2-40B4-BE49-F238E27FC236}">
                    <a16:creationId xmlns:a16="http://schemas.microsoft.com/office/drawing/2014/main" id="{B4C7B533-1379-9440-A899-344CA64DC4BA}"/>
                  </a:ext>
                </a:extLst>
              </p:cNvPr>
              <p:cNvGrpSpPr/>
              <p:nvPr/>
            </p:nvGrpSpPr>
            <p:grpSpPr>
              <a:xfrm>
                <a:off x="6366352" y="4246406"/>
                <a:ext cx="3334364" cy="396627"/>
                <a:chOff x="6366352" y="3692386"/>
                <a:chExt cx="3334364" cy="396627"/>
              </a:xfrm>
            </p:grpSpPr>
            <p:grpSp>
              <p:nvGrpSpPr>
                <p:cNvPr id="27" name="群組 26">
                  <a:extLst>
                    <a:ext uri="{FF2B5EF4-FFF2-40B4-BE49-F238E27FC236}">
                      <a16:creationId xmlns:a16="http://schemas.microsoft.com/office/drawing/2014/main" id="{64CE95FB-C198-414A-BB2C-6B9EC51CA50C}"/>
                    </a:ext>
                  </a:extLst>
                </p:cNvPr>
                <p:cNvGrpSpPr/>
                <p:nvPr/>
              </p:nvGrpSpPr>
              <p:grpSpPr>
                <a:xfrm>
                  <a:off x="6366352" y="3692386"/>
                  <a:ext cx="426363" cy="396627"/>
                  <a:chOff x="4034472" y="3129925"/>
                  <a:chExt cx="426363" cy="396627"/>
                </a:xfrm>
                <a:effectLst>
                  <a:outerShdw blurRad="393700" dist="38100" dir="2700000" algn="tl" rotWithShape="0">
                    <a:schemeClr val="bg1">
                      <a:lumMod val="50000"/>
                      <a:alpha val="74000"/>
                    </a:schemeClr>
                  </a:outerShdw>
                </a:effectLst>
              </p:grpSpPr>
              <p:sp>
                <p:nvSpPr>
                  <p:cNvPr id="40" name="눈물 방울 39">
                    <a:extLst>
                      <a:ext uri="{FF2B5EF4-FFF2-40B4-BE49-F238E27FC236}">
                        <a16:creationId xmlns:a16="http://schemas.microsoft.com/office/drawing/2014/main" id="{03AB8CF0-41AF-8B4A-977D-A9A4AD62B9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034472" y="3129925"/>
                    <a:ext cx="389086" cy="389086"/>
                  </a:xfrm>
                  <a:prstGeom prst="teardrop">
                    <a:avLst/>
                  </a:prstGeom>
                  <a:solidFill>
                    <a:srgbClr val="20405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>
                      <a:solidFill>
                        <a:srgbClr val="EA9A4C"/>
                      </a:solidFill>
                    </a:endParaRPr>
                  </a:p>
                </p:txBody>
              </p:sp>
              <p:sp>
                <p:nvSpPr>
                  <p:cNvPr id="41" name="직사각형 61">
                    <a:extLst>
                      <a:ext uri="{FF2B5EF4-FFF2-40B4-BE49-F238E27FC236}">
                        <a16:creationId xmlns:a16="http://schemas.microsoft.com/office/drawing/2014/main" id="{6D4239E5-BD6A-3645-BBEF-5B10CDF2A109}"/>
                      </a:ext>
                    </a:extLst>
                  </p:cNvPr>
                  <p:cNvSpPr/>
                  <p:nvPr/>
                </p:nvSpPr>
                <p:spPr>
                  <a:xfrm>
                    <a:off x="4071749" y="3157220"/>
                    <a:ext cx="389086" cy="3693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b="1" dirty="0">
                        <a:solidFill>
                          <a:schemeClr val="bg1"/>
                        </a:solidFill>
                        <a:latin typeface="PingFang SC" panose="020B0400000000000000" pitchFamily="34" charset="-122"/>
                        <a:ea typeface="PingFang SC" panose="020B0400000000000000" pitchFamily="34" charset="-122"/>
                      </a:rPr>
                      <a:t>3</a:t>
                    </a:r>
                  </a:p>
                </p:txBody>
              </p:sp>
            </p:grpSp>
            <p:sp>
              <p:nvSpPr>
                <p:cNvPr id="39" name="직사각형 61">
                  <a:extLst>
                    <a:ext uri="{FF2B5EF4-FFF2-40B4-BE49-F238E27FC236}">
                      <a16:creationId xmlns:a16="http://schemas.microsoft.com/office/drawing/2014/main" id="{2F6386B2-4D02-4E4D-89FE-485D9417DBA9}"/>
                    </a:ext>
                  </a:extLst>
                </p:cNvPr>
                <p:cNvSpPr/>
                <p:nvPr/>
              </p:nvSpPr>
              <p:spPr>
                <a:xfrm>
                  <a:off x="6881345" y="3711867"/>
                  <a:ext cx="2819371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b="1" dirty="0">
                      <a:solidFill>
                        <a:srgbClr val="204051"/>
                      </a:solidFill>
                      <a:effectLst>
                        <a:outerShdw blurRad="812800" dist="38100" dir="2700000" algn="tl" rotWithShape="0">
                          <a:prstClr val="black">
                            <a:alpha val="37000"/>
                          </a:prstClr>
                        </a:outerShdw>
                      </a:effectLs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Button </a:t>
                  </a:r>
                  <a:r>
                    <a:rPr lang="zh-CN" altLang="en-US" b="1" dirty="0">
                      <a:solidFill>
                        <a:srgbClr val="204051"/>
                      </a:solidFill>
                      <a:effectLst>
                        <a:outerShdw blurRad="812800" dist="38100" dir="2700000" algn="tl" rotWithShape="0">
                          <a:prstClr val="black">
                            <a:alpha val="37000"/>
                          </a:prstClr>
                        </a:outerShdw>
                      </a:effectLst>
                      <a:latin typeface="PingFang SC" panose="020B0400000000000000" pitchFamily="34" charset="-122"/>
                      <a:ea typeface="PingFang SC" panose="020B0400000000000000" pitchFamily="34" charset="-122"/>
                    </a:rPr>
                    <a:t>開始倒數</a:t>
                  </a:r>
                  <a:endPara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endParaRPr>
                </a:p>
              </p:txBody>
            </p:sp>
          </p:grp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DBCC6D1C-1570-7043-AD77-97DD45E9AD06}"/>
                </a:ext>
              </a:extLst>
            </p:cNvPr>
            <p:cNvGrpSpPr/>
            <p:nvPr/>
          </p:nvGrpSpPr>
          <p:grpSpPr>
            <a:xfrm>
              <a:off x="6366352" y="4826564"/>
              <a:ext cx="3334364" cy="396627"/>
              <a:chOff x="6366352" y="4815857"/>
              <a:chExt cx="3334364" cy="396627"/>
            </a:xfrm>
          </p:grpSpPr>
          <p:sp>
            <p:nvSpPr>
              <p:cNvPr id="67" name="눈물 방울 39">
                <a:extLst>
                  <a:ext uri="{FF2B5EF4-FFF2-40B4-BE49-F238E27FC236}">
                    <a16:creationId xmlns:a16="http://schemas.microsoft.com/office/drawing/2014/main" id="{236CB75F-B4F9-0642-A90C-B9B1AD98DCE1}"/>
                  </a:ext>
                </a:extLst>
              </p:cNvPr>
              <p:cNvSpPr/>
              <p:nvPr/>
            </p:nvSpPr>
            <p:spPr>
              <a:xfrm rot="5400000">
                <a:off x="6366352" y="4815857"/>
                <a:ext cx="389086" cy="389086"/>
              </a:xfrm>
              <a:prstGeom prst="teardrop">
                <a:avLst/>
              </a:prstGeom>
              <a:solidFill>
                <a:srgbClr val="204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68" name="직사각형 61">
                <a:extLst>
                  <a:ext uri="{FF2B5EF4-FFF2-40B4-BE49-F238E27FC236}">
                    <a16:creationId xmlns:a16="http://schemas.microsoft.com/office/drawing/2014/main" id="{B0B87540-DF38-2741-B4EB-D467573C4B0E}"/>
                  </a:ext>
                </a:extLst>
              </p:cNvPr>
              <p:cNvSpPr/>
              <p:nvPr/>
            </p:nvSpPr>
            <p:spPr>
              <a:xfrm>
                <a:off x="6403629" y="4843152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4</a:t>
                </a:r>
              </a:p>
            </p:txBody>
          </p:sp>
          <p:sp>
            <p:nvSpPr>
              <p:cNvPr id="69" name="직사각형 61">
                <a:extLst>
                  <a:ext uri="{FF2B5EF4-FFF2-40B4-BE49-F238E27FC236}">
                    <a16:creationId xmlns:a16="http://schemas.microsoft.com/office/drawing/2014/main" id="{AF734157-EDEE-7F42-A337-B958CC90BB57}"/>
                  </a:ext>
                </a:extLst>
              </p:cNvPr>
              <p:cNvSpPr/>
              <p:nvPr/>
            </p:nvSpPr>
            <p:spPr>
              <a:xfrm>
                <a:off x="6881345" y="4835338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Progress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倒數進度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FE8A2DD9-8FF9-C847-94F8-4B7017B6A7E1}"/>
                </a:ext>
              </a:extLst>
            </p:cNvPr>
            <p:cNvGrpSpPr/>
            <p:nvPr/>
          </p:nvGrpSpPr>
          <p:grpSpPr>
            <a:xfrm>
              <a:off x="6366352" y="5406722"/>
              <a:ext cx="3334364" cy="396627"/>
              <a:chOff x="6366352" y="5406722"/>
              <a:chExt cx="3334364" cy="396627"/>
            </a:xfrm>
          </p:grpSpPr>
          <p:sp>
            <p:nvSpPr>
              <p:cNvPr id="70" name="눈물 방울 39">
                <a:extLst>
                  <a:ext uri="{FF2B5EF4-FFF2-40B4-BE49-F238E27FC236}">
                    <a16:creationId xmlns:a16="http://schemas.microsoft.com/office/drawing/2014/main" id="{01593DA4-FD27-624F-BBC0-90282990F154}"/>
                  </a:ext>
                </a:extLst>
              </p:cNvPr>
              <p:cNvSpPr/>
              <p:nvPr/>
            </p:nvSpPr>
            <p:spPr>
              <a:xfrm rot="5400000">
                <a:off x="6366352" y="5406722"/>
                <a:ext cx="389086" cy="389086"/>
              </a:xfrm>
              <a:prstGeom prst="teardrop">
                <a:avLst/>
              </a:prstGeom>
              <a:solidFill>
                <a:srgbClr val="2040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EA9A4C"/>
                  </a:solidFill>
                </a:endParaRPr>
              </a:p>
            </p:txBody>
          </p:sp>
          <p:sp>
            <p:nvSpPr>
              <p:cNvPr id="71" name="직사각형 61">
                <a:extLst>
                  <a:ext uri="{FF2B5EF4-FFF2-40B4-BE49-F238E27FC236}">
                    <a16:creationId xmlns:a16="http://schemas.microsoft.com/office/drawing/2014/main" id="{3B7113F6-4BFA-6A44-A7FC-24CF163BA886}"/>
                  </a:ext>
                </a:extLst>
              </p:cNvPr>
              <p:cNvSpPr/>
              <p:nvPr/>
            </p:nvSpPr>
            <p:spPr>
              <a:xfrm>
                <a:off x="6403629" y="5434017"/>
                <a:ext cx="38908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5</a:t>
                </a:r>
              </a:p>
            </p:txBody>
          </p:sp>
          <p:sp>
            <p:nvSpPr>
              <p:cNvPr id="72" name="직사각형 61">
                <a:extLst>
                  <a:ext uri="{FF2B5EF4-FFF2-40B4-BE49-F238E27FC236}">
                    <a16:creationId xmlns:a16="http://schemas.microsoft.com/office/drawing/2014/main" id="{B6DA3693-CCB0-C649-A0BC-5E6BD8A4B813}"/>
                  </a:ext>
                </a:extLst>
              </p:cNvPr>
              <p:cNvSpPr/>
              <p:nvPr/>
            </p:nvSpPr>
            <p:spPr>
              <a:xfrm>
                <a:off x="6881345" y="5426203"/>
                <a:ext cx="28193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Notification</a:t>
                </a:r>
                <a:r>
                  <a:rPr lang="en-US" altLang="zh-CN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 </a:t>
                </a:r>
                <a:r>
                  <a:rPr lang="zh-CN" altLang="en-US" b="1" dirty="0">
                    <a:solidFill>
                      <a:srgbClr val="204051"/>
                    </a:solidFill>
                    <a:effectLst>
                      <a:outerShdw blurRad="812800" dist="38100" dir="2700000" algn="tl" rotWithShape="0">
                        <a:prstClr val="black">
                          <a:alpha val="37000"/>
                        </a:prstClr>
                      </a:outerShdw>
                    </a:effectLst>
                    <a:latin typeface="PingFang SC" panose="020B0400000000000000" pitchFamily="34" charset="-122"/>
                    <a:ea typeface="PingFang SC" panose="020B0400000000000000" pitchFamily="34" charset="-122"/>
                  </a:rPr>
                  <a:t>結束通知</a:t>
                </a:r>
                <a:endParaRPr lang="en-US" altLang="zh-CN" b="1" dirty="0">
                  <a:solidFill>
                    <a:srgbClr val="204051"/>
                  </a:solidFill>
                  <a:effectLst>
                    <a:outerShdw blurRad="812800" dist="38100" dir="2700000" algn="tl" rotWithShape="0">
                      <a:prstClr val="black">
                        <a:alpha val="37000"/>
                      </a:prstClr>
                    </a:outerShdw>
                  </a:effectLst>
                  <a:latin typeface="PingFang SC" panose="020B0400000000000000" pitchFamily="34" charset="-122"/>
                  <a:ea typeface="PingFang SC" panose="020B0400000000000000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6194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888</Words>
  <Application>Microsoft Macintosh PowerPoint</Application>
  <PresentationFormat>寬螢幕</PresentationFormat>
  <Paragraphs>351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0" baseType="lpstr">
      <vt:lpstr>PingFang SC</vt:lpstr>
      <vt:lpstr>야놀자 야체 B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312</cp:revision>
  <dcterms:created xsi:type="dcterms:W3CDTF">2020-06-04T17:54:40Z</dcterms:created>
  <dcterms:modified xsi:type="dcterms:W3CDTF">2020-06-24T18:32:58Z</dcterms:modified>
</cp:coreProperties>
</file>